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3"/>
  </p:notesMasterIdLst>
  <p:sldIdLst>
    <p:sldId id="256" r:id="rId2"/>
    <p:sldId id="261" r:id="rId3"/>
    <p:sldId id="308" r:id="rId4"/>
    <p:sldId id="306" r:id="rId5"/>
    <p:sldId id="307" r:id="rId6"/>
    <p:sldId id="259" r:id="rId7"/>
    <p:sldId id="311" r:id="rId8"/>
    <p:sldId id="326" r:id="rId9"/>
    <p:sldId id="327" r:id="rId10"/>
    <p:sldId id="328" r:id="rId11"/>
    <p:sldId id="281" r:id="rId12"/>
    <p:sldId id="330" r:id="rId13"/>
    <p:sldId id="332" r:id="rId14"/>
    <p:sldId id="318" r:id="rId15"/>
    <p:sldId id="329" r:id="rId16"/>
    <p:sldId id="331" r:id="rId17"/>
    <p:sldId id="272" r:id="rId18"/>
    <p:sldId id="266" r:id="rId19"/>
    <p:sldId id="267" r:id="rId20"/>
    <p:sldId id="312" r:id="rId21"/>
    <p:sldId id="273" r:id="rId22"/>
    <p:sldId id="319" r:id="rId23"/>
    <p:sldId id="320" r:id="rId24"/>
    <p:sldId id="321" r:id="rId25"/>
    <p:sldId id="314" r:id="rId26"/>
    <p:sldId id="315" r:id="rId27"/>
    <p:sldId id="277" r:id="rId28"/>
    <p:sldId id="322" r:id="rId29"/>
    <p:sldId id="323" r:id="rId30"/>
    <p:sldId id="324" r:id="rId31"/>
    <p:sldId id="325" r:id="rId32"/>
  </p:sldIdLst>
  <p:sldSz cx="9144000" cy="5143500" type="screen16x9"/>
  <p:notesSz cx="6858000" cy="9144000"/>
  <p:embeddedFontLst>
    <p:embeddedFont>
      <p:font typeface="Karla" panose="020B0604020202020204" charset="0"/>
      <p:regular r:id="rId34"/>
      <p:bold r:id="rId35"/>
      <p:italic r:id="rId36"/>
      <p:boldItalic r:id="rId37"/>
    </p:embeddedFont>
    <p:embeddedFont>
      <p:font typeface="Work Sans" panose="020B0604020202020204" charset="0"/>
      <p:regular r:id="rId38"/>
      <p:bold r:id="rId39"/>
      <p:italic r:id="rId40"/>
      <p:boldItalic r:id="rId41"/>
    </p:embeddedFont>
    <p:embeddedFont>
      <p:font typeface="Work Sans Regular" panose="020B060402020202020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pos="454">
          <p15:clr>
            <a:srgbClr val="9AA0A6"/>
          </p15:clr>
        </p15:guide>
        <p15:guide id="3" pos="5305">
          <p15:clr>
            <a:srgbClr val="9AA0A6"/>
          </p15:clr>
        </p15:guide>
        <p15:guide id="4" orient="horz" pos="374">
          <p15:clr>
            <a:srgbClr val="9AA0A6"/>
          </p15:clr>
        </p15:guide>
        <p15:guide id="5" orient="horz" pos="286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58E723-412E-45DC-B9C5-A7F727B23734}">
  <a:tblStyle styleId="{F458E723-412E-45DC-B9C5-A7F727B237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429996-D62F-4B1C-9695-B867C03A7C5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 autoAdjust="0"/>
    <p:restoredTop sz="95524" autoAdjust="0"/>
  </p:normalViewPr>
  <p:slideViewPr>
    <p:cSldViewPr snapToGrid="0">
      <p:cViewPr varScale="1">
        <p:scale>
          <a:sx n="125" d="100"/>
          <a:sy n="125" d="100"/>
        </p:scale>
        <p:origin x="226" y="77"/>
      </p:cViewPr>
      <p:guideLst>
        <p:guide pos="2880"/>
        <p:guide pos="454"/>
        <p:guide pos="5305"/>
        <p:guide orient="horz" pos="374"/>
        <p:guide orient="horz" pos="286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jpe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7ca8e9e438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7ca8e9e438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6da06bde0e_1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6da06bde0e_1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6da06bde0e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6da06bde0e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6d940ff1c5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6d940ff1c5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6da06bde0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6da06bde0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7bf369cf99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7bf369cf99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Fandor</a:t>
            </a:r>
            <a:r>
              <a:rPr lang="en-US" dirty="0"/>
              <a:t> is a streaming platform for hardcore film lovers and they are currently a sub channel of amazon prime. They want to expand into an independently original program.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6da06bde0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6da06bde0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6dc199a121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6dc199a121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6da06bde0e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6da06bde0e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0776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6da06bde0e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6da06bde0e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20524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6da06bde0e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6da06bde0e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98137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6dc199a121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6dc199a121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6dc199a121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6dc199a121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6dc199a121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6dc199a121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6da06bde0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6da06bde0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9746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7bf369cf99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7bf369cf99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97469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5973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7bf369cf99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7bf369cf99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7bf369cf99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7bf369cf99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7bf369cf9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7bf369cf9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7ca8e9e438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7ca8e9e438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7ca8e9e438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7ca8e9e438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7ca8e9e438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7ca8e9e438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365950" y="-2550"/>
            <a:ext cx="2777219" cy="5143520"/>
          </a:xfrm>
          <a:custGeom>
            <a:avLst/>
            <a:gdLst/>
            <a:ahLst/>
            <a:cxnLst/>
            <a:rect l="l" t="t" r="r" b="b"/>
            <a:pathLst>
              <a:path w="86822" h="160735" extrusionOk="0">
                <a:moveTo>
                  <a:pt x="1" y="1"/>
                </a:moveTo>
                <a:cubicBezTo>
                  <a:pt x="17146" y="23015"/>
                  <a:pt x="27302" y="51543"/>
                  <a:pt x="27302" y="82451"/>
                </a:cubicBezTo>
                <a:cubicBezTo>
                  <a:pt x="27302" y="111514"/>
                  <a:pt x="18325" y="138482"/>
                  <a:pt x="2989" y="160734"/>
                </a:cubicBezTo>
                <a:lnTo>
                  <a:pt x="86821" y="160734"/>
                </a:lnTo>
                <a:lnTo>
                  <a:pt x="86821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445679" y="744575"/>
            <a:ext cx="4386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445675" y="2834125"/>
            <a:ext cx="4386600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 txBox="1">
            <a:spLocks noGrp="1"/>
          </p:cNvSpPr>
          <p:nvPr>
            <p:ph type="title"/>
          </p:nvPr>
        </p:nvSpPr>
        <p:spPr>
          <a:xfrm>
            <a:off x="3367350" y="1619700"/>
            <a:ext cx="24048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9" name="Google Shape;239;p2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0" name="Google Shape;240;p2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>
            <a:spLocks noGrp="1"/>
          </p:cNvSpPr>
          <p:nvPr>
            <p:ph type="title" hasCustomPrompt="1"/>
          </p:nvPr>
        </p:nvSpPr>
        <p:spPr>
          <a:xfrm>
            <a:off x="1875825" y="1106125"/>
            <a:ext cx="53925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r>
              <a:t>xx%</a:t>
            </a:r>
          </a:p>
        </p:txBody>
      </p:sp>
      <p:sp>
        <p:nvSpPr>
          <p:cNvPr id="245" name="Google Shape;245;p25"/>
          <p:cNvSpPr txBox="1">
            <a:spLocks noGrp="1"/>
          </p:cNvSpPr>
          <p:nvPr>
            <p:ph type="title" idx="2"/>
          </p:nvPr>
        </p:nvSpPr>
        <p:spPr>
          <a:xfrm>
            <a:off x="1875825" y="2955125"/>
            <a:ext cx="53925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grpSp>
        <p:nvGrpSpPr>
          <p:cNvPr id="246" name="Google Shape;246;p25"/>
          <p:cNvGrpSpPr/>
          <p:nvPr/>
        </p:nvGrpSpPr>
        <p:grpSpPr>
          <a:xfrm>
            <a:off x="5376" y="-12"/>
            <a:ext cx="9144032" cy="2451776"/>
            <a:chOff x="5376" y="-2012"/>
            <a:chExt cx="9144032" cy="2451776"/>
          </a:xfrm>
        </p:grpSpPr>
        <p:sp>
          <p:nvSpPr>
            <p:cNvPr id="247" name="Google Shape;247;p25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5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5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23596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grpSp>
        <p:nvGrpSpPr>
          <p:cNvPr id="203" name="Google Shape;203;p18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204" name="Google Shape;204;p18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8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8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93315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3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132" name="Google Shape;132;p13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35;p13"/>
          <p:cNvSpPr/>
          <p:nvPr/>
        </p:nvSpPr>
        <p:spPr>
          <a:xfrm>
            <a:off x="6168826" y="1451799"/>
            <a:ext cx="2975220" cy="3691652"/>
          </a:xfrm>
          <a:custGeom>
            <a:avLst/>
            <a:gdLst/>
            <a:ahLst/>
            <a:cxnLst/>
            <a:rect l="l" t="t" r="r" b="b"/>
            <a:pathLst>
              <a:path w="36207" h="44927" extrusionOk="0">
                <a:moveTo>
                  <a:pt x="33581" y="0"/>
                </a:moveTo>
                <a:cubicBezTo>
                  <a:pt x="31491" y="0"/>
                  <a:pt x="28468" y="574"/>
                  <a:pt x="25711" y="3239"/>
                </a:cubicBezTo>
                <a:cubicBezTo>
                  <a:pt x="20874" y="7926"/>
                  <a:pt x="23711" y="12772"/>
                  <a:pt x="19535" y="18689"/>
                </a:cubicBezTo>
                <a:cubicBezTo>
                  <a:pt x="15350" y="24606"/>
                  <a:pt x="6378" y="22179"/>
                  <a:pt x="3190" y="29460"/>
                </a:cubicBezTo>
                <a:cubicBezTo>
                  <a:pt x="1" y="36750"/>
                  <a:pt x="3625" y="44927"/>
                  <a:pt x="3625" y="44927"/>
                </a:cubicBezTo>
                <a:lnTo>
                  <a:pt x="36206" y="44927"/>
                </a:lnTo>
                <a:lnTo>
                  <a:pt x="36206" y="327"/>
                </a:lnTo>
                <a:cubicBezTo>
                  <a:pt x="36206" y="327"/>
                  <a:pt x="35159" y="0"/>
                  <a:pt x="33581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3"/>
          <p:cNvSpPr/>
          <p:nvPr/>
        </p:nvSpPr>
        <p:spPr>
          <a:xfrm>
            <a:off x="8586175" y="1381025"/>
            <a:ext cx="247825" cy="247047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3"/>
          <p:cNvSpPr/>
          <p:nvPr/>
        </p:nvSpPr>
        <p:spPr>
          <a:xfrm>
            <a:off x="7914252" y="1020125"/>
            <a:ext cx="147351" cy="146886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/>
          </p:nvPr>
        </p:nvSpPr>
        <p:spPr>
          <a:xfrm>
            <a:off x="721200" y="21014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2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3"/>
          </p:nvPr>
        </p:nvSpPr>
        <p:spPr>
          <a:xfrm>
            <a:off x="721200" y="2364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4"/>
          </p:nvPr>
        </p:nvSpPr>
        <p:spPr>
          <a:xfrm>
            <a:off x="3223800" y="21014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5"/>
          </p:nvPr>
        </p:nvSpPr>
        <p:spPr>
          <a:xfrm>
            <a:off x="3223800" y="2364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6"/>
          </p:nvPr>
        </p:nvSpPr>
        <p:spPr>
          <a:xfrm>
            <a:off x="5726250" y="21014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7"/>
          </p:nvPr>
        </p:nvSpPr>
        <p:spPr>
          <a:xfrm>
            <a:off x="5726250" y="2364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8"/>
          </p:nvPr>
        </p:nvSpPr>
        <p:spPr>
          <a:xfrm>
            <a:off x="72120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9"/>
          </p:nvPr>
        </p:nvSpPr>
        <p:spPr>
          <a:xfrm>
            <a:off x="72120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13"/>
          </p:nvPr>
        </p:nvSpPr>
        <p:spPr>
          <a:xfrm>
            <a:off x="322380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14"/>
          </p:nvPr>
        </p:nvSpPr>
        <p:spPr>
          <a:xfrm>
            <a:off x="322380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15"/>
          </p:nvPr>
        </p:nvSpPr>
        <p:spPr>
          <a:xfrm>
            <a:off x="572625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16"/>
          </p:nvPr>
        </p:nvSpPr>
        <p:spPr>
          <a:xfrm>
            <a:off x="572625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7865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2895901" y="737800"/>
            <a:ext cx="3352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895900" y="2834125"/>
            <a:ext cx="3352200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6566" y="-303"/>
            <a:ext cx="2294246" cy="5142314"/>
          </a:xfrm>
          <a:custGeom>
            <a:avLst/>
            <a:gdLst/>
            <a:ahLst/>
            <a:cxnLst/>
            <a:rect l="l" t="t" r="r" b="b"/>
            <a:pathLst>
              <a:path w="71712" h="160735" extrusionOk="0">
                <a:moveTo>
                  <a:pt x="0" y="1"/>
                </a:moveTo>
                <a:lnTo>
                  <a:pt x="0" y="160734"/>
                </a:lnTo>
                <a:lnTo>
                  <a:pt x="67151" y="160734"/>
                </a:lnTo>
                <a:cubicBezTo>
                  <a:pt x="46661" y="140946"/>
                  <a:pt x="33921" y="113181"/>
                  <a:pt x="33921" y="82451"/>
                </a:cubicBezTo>
                <a:cubicBezTo>
                  <a:pt x="33921" y="49495"/>
                  <a:pt x="48566" y="19955"/>
                  <a:pt x="71712" y="1"/>
                </a:cubicBezTo>
                <a:close/>
              </a:path>
            </a:pathLst>
          </a:custGeom>
          <a:gradFill>
            <a:gsLst>
              <a:gs pos="0">
                <a:srgbClr val="1F2B3A"/>
              </a:gs>
              <a:gs pos="100000">
                <a:srgbClr val="29332F">
                  <a:alpha val="784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6843206" y="-303"/>
            <a:ext cx="2301125" cy="5142314"/>
          </a:xfrm>
          <a:custGeom>
            <a:avLst/>
            <a:gdLst/>
            <a:ahLst/>
            <a:cxnLst/>
            <a:rect l="l" t="t" r="r" b="b"/>
            <a:pathLst>
              <a:path w="71927" h="160735" extrusionOk="0">
                <a:moveTo>
                  <a:pt x="1" y="1"/>
                </a:moveTo>
                <a:cubicBezTo>
                  <a:pt x="23146" y="19955"/>
                  <a:pt x="37791" y="49495"/>
                  <a:pt x="37791" y="82451"/>
                </a:cubicBezTo>
                <a:cubicBezTo>
                  <a:pt x="37791" y="113181"/>
                  <a:pt x="25051" y="140946"/>
                  <a:pt x="4561" y="160734"/>
                </a:cubicBezTo>
                <a:lnTo>
                  <a:pt x="71926" y="160734"/>
                </a:lnTo>
                <a:lnTo>
                  <a:pt x="71926" y="1"/>
                </a:lnTo>
                <a:close/>
              </a:path>
            </a:pathLst>
          </a:custGeom>
          <a:gradFill>
            <a:gsLst>
              <a:gs pos="0">
                <a:srgbClr val="1F2B3A"/>
              </a:gs>
              <a:gs pos="100000">
                <a:srgbClr val="29332F">
                  <a:alpha val="784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7024825" y="667828"/>
            <a:ext cx="1278004" cy="1277972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841507" y="3126196"/>
            <a:ext cx="992311" cy="991927"/>
          </a:xfrm>
          <a:custGeom>
            <a:avLst/>
            <a:gdLst/>
            <a:ahLst/>
            <a:cxnLst/>
            <a:rect l="l" t="t" r="r" b="b"/>
            <a:pathLst>
              <a:path w="31017" h="31005" extrusionOk="0">
                <a:moveTo>
                  <a:pt x="15503" y="1"/>
                </a:moveTo>
                <a:cubicBezTo>
                  <a:pt x="6942" y="1"/>
                  <a:pt x="1" y="6942"/>
                  <a:pt x="1" y="15503"/>
                </a:cubicBezTo>
                <a:cubicBezTo>
                  <a:pt x="1" y="24063"/>
                  <a:pt x="6942" y="31004"/>
                  <a:pt x="15503" y="31004"/>
                </a:cubicBezTo>
                <a:cubicBezTo>
                  <a:pt x="24075" y="31004"/>
                  <a:pt x="31016" y="24063"/>
                  <a:pt x="31016" y="15503"/>
                </a:cubicBezTo>
                <a:cubicBezTo>
                  <a:pt x="31016" y="6942"/>
                  <a:pt x="24075" y="1"/>
                  <a:pt x="1550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>
            <a:off x="3143" y="-1423"/>
            <a:ext cx="2280905" cy="1562898"/>
            <a:chOff x="3143" y="-1423"/>
            <a:chExt cx="2280905" cy="1562898"/>
          </a:xfrm>
        </p:grpSpPr>
        <p:sp>
          <p:nvSpPr>
            <p:cNvPr id="20" name="Google Shape;20;p3"/>
            <p:cNvSpPr/>
            <p:nvPr/>
          </p:nvSpPr>
          <p:spPr>
            <a:xfrm>
              <a:off x="3143" y="-1423"/>
              <a:ext cx="2280905" cy="1562898"/>
            </a:xfrm>
            <a:custGeom>
              <a:avLst/>
              <a:gdLst/>
              <a:ahLst/>
              <a:cxnLst/>
              <a:rect l="l" t="t" r="r" b="b"/>
              <a:pathLst>
                <a:path w="71295" h="48852" extrusionOk="0">
                  <a:moveTo>
                    <a:pt x="0" y="0"/>
                  </a:moveTo>
                  <a:lnTo>
                    <a:pt x="71" y="48851"/>
                  </a:lnTo>
                  <a:cubicBezTo>
                    <a:pt x="71" y="48851"/>
                    <a:pt x="9513" y="31063"/>
                    <a:pt x="31468" y="17431"/>
                  </a:cubicBezTo>
                  <a:cubicBezTo>
                    <a:pt x="50864" y="5394"/>
                    <a:pt x="71295" y="0"/>
                    <a:pt x="71295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647" y="-1423"/>
              <a:ext cx="1691284" cy="1134742"/>
            </a:xfrm>
            <a:custGeom>
              <a:avLst/>
              <a:gdLst/>
              <a:ahLst/>
              <a:cxnLst/>
              <a:rect l="l" t="t" r="r" b="b"/>
              <a:pathLst>
                <a:path w="52865" h="35469" extrusionOk="0">
                  <a:moveTo>
                    <a:pt x="44030" y="0"/>
                  </a:moveTo>
                  <a:cubicBezTo>
                    <a:pt x="39494" y="1929"/>
                    <a:pt x="34743" y="4167"/>
                    <a:pt x="30052" y="6739"/>
                  </a:cubicBezTo>
                  <a:cubicBezTo>
                    <a:pt x="13764" y="15669"/>
                    <a:pt x="4144" y="26539"/>
                    <a:pt x="1" y="31980"/>
                  </a:cubicBezTo>
                  <a:lnTo>
                    <a:pt x="1" y="35469"/>
                  </a:lnTo>
                  <a:cubicBezTo>
                    <a:pt x="4156" y="30027"/>
                    <a:pt x="13776" y="19145"/>
                    <a:pt x="30052" y="10227"/>
                  </a:cubicBezTo>
                  <a:cubicBezTo>
                    <a:pt x="37946" y="5905"/>
                    <a:pt x="45994" y="2512"/>
                    <a:pt x="52864" y="0"/>
                  </a:cubicBez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3"/>
          <p:cNvGrpSpPr/>
          <p:nvPr/>
        </p:nvGrpSpPr>
        <p:grpSpPr>
          <a:xfrm>
            <a:off x="6863804" y="3577962"/>
            <a:ext cx="2280521" cy="1562898"/>
            <a:chOff x="6864479" y="3577962"/>
            <a:chExt cx="2280521" cy="1562898"/>
          </a:xfrm>
        </p:grpSpPr>
        <p:sp>
          <p:nvSpPr>
            <p:cNvPr id="23" name="Google Shape;23;p3"/>
            <p:cNvSpPr/>
            <p:nvPr/>
          </p:nvSpPr>
          <p:spPr>
            <a:xfrm>
              <a:off x="6864479" y="3577962"/>
              <a:ext cx="2280521" cy="1562898"/>
            </a:xfrm>
            <a:custGeom>
              <a:avLst/>
              <a:gdLst/>
              <a:ahLst/>
              <a:cxnLst/>
              <a:rect l="l" t="t" r="r" b="b"/>
              <a:pathLst>
                <a:path w="71283" h="48852" extrusionOk="0">
                  <a:moveTo>
                    <a:pt x="71212" y="0"/>
                  </a:moveTo>
                  <a:cubicBezTo>
                    <a:pt x="71212" y="0"/>
                    <a:pt x="61782" y="17788"/>
                    <a:pt x="39815" y="31421"/>
                  </a:cubicBezTo>
                  <a:cubicBezTo>
                    <a:pt x="20420" y="43458"/>
                    <a:pt x="0" y="48851"/>
                    <a:pt x="0" y="48851"/>
                  </a:cubicBezTo>
                  <a:lnTo>
                    <a:pt x="71283" y="48851"/>
                  </a:lnTo>
                  <a:lnTo>
                    <a:pt x="71212" y="0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7452213" y="4006086"/>
              <a:ext cx="1691284" cy="1134774"/>
            </a:xfrm>
            <a:custGeom>
              <a:avLst/>
              <a:gdLst/>
              <a:ahLst/>
              <a:cxnLst/>
              <a:rect l="l" t="t" r="r" b="b"/>
              <a:pathLst>
                <a:path w="52865" h="35470" extrusionOk="0">
                  <a:moveTo>
                    <a:pt x="52864" y="1"/>
                  </a:moveTo>
                  <a:cubicBezTo>
                    <a:pt x="48721" y="5442"/>
                    <a:pt x="39089" y="16324"/>
                    <a:pt x="22813" y="25242"/>
                  </a:cubicBezTo>
                  <a:cubicBezTo>
                    <a:pt x="14931" y="29564"/>
                    <a:pt x="6871" y="32957"/>
                    <a:pt x="1" y="35469"/>
                  </a:cubicBezTo>
                  <a:lnTo>
                    <a:pt x="8835" y="35469"/>
                  </a:lnTo>
                  <a:cubicBezTo>
                    <a:pt x="13371" y="33553"/>
                    <a:pt x="18122" y="31302"/>
                    <a:pt x="22813" y="28731"/>
                  </a:cubicBezTo>
                  <a:cubicBezTo>
                    <a:pt x="39101" y="19801"/>
                    <a:pt x="48721" y="8931"/>
                    <a:pt x="52864" y="3489"/>
                  </a:cubicBezTo>
                  <a:lnTo>
                    <a:pt x="52864" y="1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words">
  <p:cSld name="TITLE_1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27" name="Google Shape;27;p4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025551" y="812350"/>
            <a:ext cx="3352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025550" y="2834125"/>
            <a:ext cx="3352200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-4446" y="4618322"/>
            <a:ext cx="9143786" cy="524283"/>
            <a:chOff x="1295125" y="5074300"/>
            <a:chExt cx="5021575" cy="287925"/>
          </a:xfrm>
        </p:grpSpPr>
        <p:sp>
          <p:nvSpPr>
            <p:cNvPr id="33" name="Google Shape;33;p4"/>
            <p:cNvSpPr/>
            <p:nvPr/>
          </p:nvSpPr>
          <p:spPr>
            <a:xfrm>
              <a:off x="1295125" y="5074300"/>
              <a:ext cx="5021575" cy="287925"/>
            </a:xfrm>
            <a:custGeom>
              <a:avLst/>
              <a:gdLst/>
              <a:ahLst/>
              <a:cxnLst/>
              <a:rect l="l" t="t" r="r" b="b"/>
              <a:pathLst>
                <a:path w="200863" h="11517" extrusionOk="0">
                  <a:moveTo>
                    <a:pt x="1" y="1"/>
                  </a:moveTo>
                  <a:lnTo>
                    <a:pt x="1" y="11517"/>
                  </a:lnTo>
                  <a:lnTo>
                    <a:pt x="200863" y="11517"/>
                  </a:lnTo>
                  <a:lnTo>
                    <a:pt x="200863" y="1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1295125" y="5115100"/>
              <a:ext cx="5021575" cy="26600"/>
            </a:xfrm>
            <a:custGeom>
              <a:avLst/>
              <a:gdLst/>
              <a:ahLst/>
              <a:cxnLst/>
              <a:rect l="l" t="t" r="r" b="b"/>
              <a:pathLst>
                <a:path w="200863" h="1064" extrusionOk="0">
                  <a:moveTo>
                    <a:pt x="1" y="1"/>
                  </a:moveTo>
                  <a:lnTo>
                    <a:pt x="1" y="1063"/>
                  </a:lnTo>
                  <a:lnTo>
                    <a:pt x="200863" y="1063"/>
                  </a:lnTo>
                  <a:lnTo>
                    <a:pt x="200863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/>
          <p:nvPr/>
        </p:nvSpPr>
        <p:spPr>
          <a:xfrm>
            <a:off x="4598628" y="667819"/>
            <a:ext cx="3655450" cy="3655359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4"/>
          <p:cNvSpPr/>
          <p:nvPr/>
        </p:nvSpPr>
        <p:spPr>
          <a:xfrm>
            <a:off x="4377747" y="3241002"/>
            <a:ext cx="869347" cy="869347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7595172" y="993927"/>
            <a:ext cx="869347" cy="869347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7961275" y="-1352"/>
            <a:ext cx="1186464" cy="5143520"/>
          </a:xfrm>
          <a:custGeom>
            <a:avLst/>
            <a:gdLst/>
            <a:ahLst/>
            <a:cxnLst/>
            <a:rect l="l" t="t" r="r" b="b"/>
            <a:pathLst>
              <a:path w="37077" h="160735" extrusionOk="0">
                <a:moveTo>
                  <a:pt x="0" y="1"/>
                </a:moveTo>
                <a:cubicBezTo>
                  <a:pt x="17919" y="22849"/>
                  <a:pt x="28599" y="51650"/>
                  <a:pt x="28599" y="82939"/>
                </a:cubicBezTo>
                <a:cubicBezTo>
                  <a:pt x="28599" y="111931"/>
                  <a:pt x="19431" y="138767"/>
                  <a:pt x="3846" y="160734"/>
                </a:cubicBezTo>
                <a:lnTo>
                  <a:pt x="37076" y="160734"/>
                </a:lnTo>
                <a:lnTo>
                  <a:pt x="37076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5598275" y="1729975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 idx="2"/>
          </p:nvPr>
        </p:nvSpPr>
        <p:spPr>
          <a:xfrm>
            <a:off x="5598275" y="2571775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idx="3" hasCustomPrompt="1"/>
          </p:nvPr>
        </p:nvSpPr>
        <p:spPr>
          <a:xfrm>
            <a:off x="4216350" y="2019475"/>
            <a:ext cx="10917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7961275" y="-1352"/>
            <a:ext cx="1186464" cy="5143520"/>
          </a:xfrm>
          <a:custGeom>
            <a:avLst/>
            <a:gdLst/>
            <a:ahLst/>
            <a:cxnLst/>
            <a:rect l="l" t="t" r="r" b="b"/>
            <a:pathLst>
              <a:path w="37077" h="160735" extrusionOk="0">
                <a:moveTo>
                  <a:pt x="0" y="1"/>
                </a:moveTo>
                <a:cubicBezTo>
                  <a:pt x="17919" y="22849"/>
                  <a:pt x="28599" y="51650"/>
                  <a:pt x="28599" y="82939"/>
                </a:cubicBezTo>
                <a:cubicBezTo>
                  <a:pt x="28599" y="111931"/>
                  <a:pt x="19431" y="138767"/>
                  <a:pt x="3846" y="160734"/>
                </a:cubicBezTo>
                <a:lnTo>
                  <a:pt x="37076" y="160734"/>
                </a:lnTo>
                <a:lnTo>
                  <a:pt x="37076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/>
          <p:nvPr/>
        </p:nvSpPr>
        <p:spPr>
          <a:xfrm flipH="1">
            <a:off x="8" y="-1350"/>
            <a:ext cx="1178956" cy="5143520"/>
          </a:xfrm>
          <a:custGeom>
            <a:avLst/>
            <a:gdLst/>
            <a:ahLst/>
            <a:cxnLst/>
            <a:rect l="l" t="t" r="r" b="b"/>
            <a:pathLst>
              <a:path w="37077" h="160735" extrusionOk="0">
                <a:moveTo>
                  <a:pt x="0" y="1"/>
                </a:moveTo>
                <a:cubicBezTo>
                  <a:pt x="17919" y="22849"/>
                  <a:pt x="28599" y="51650"/>
                  <a:pt x="28599" y="82939"/>
                </a:cubicBezTo>
                <a:cubicBezTo>
                  <a:pt x="28599" y="111931"/>
                  <a:pt x="19431" y="138767"/>
                  <a:pt x="3846" y="160734"/>
                </a:cubicBezTo>
                <a:lnTo>
                  <a:pt x="37076" y="160734"/>
                </a:lnTo>
                <a:lnTo>
                  <a:pt x="37076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3180300" y="2217875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title" idx="2" hasCustomPrompt="1"/>
          </p:nvPr>
        </p:nvSpPr>
        <p:spPr>
          <a:xfrm>
            <a:off x="4026150" y="826750"/>
            <a:ext cx="10917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6"/>
          <p:cNvSpPr txBox="1">
            <a:spLocks noGrp="1"/>
          </p:cNvSpPr>
          <p:nvPr>
            <p:ph type="subTitle" idx="1"/>
          </p:nvPr>
        </p:nvSpPr>
        <p:spPr>
          <a:xfrm>
            <a:off x="3180300" y="3059675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/>
          <p:nvPr/>
        </p:nvSpPr>
        <p:spPr>
          <a:xfrm>
            <a:off x="5800850" y="3558677"/>
            <a:ext cx="3343224" cy="1584818"/>
          </a:xfrm>
          <a:custGeom>
            <a:avLst/>
            <a:gdLst/>
            <a:ahLst/>
            <a:cxnLst/>
            <a:rect l="l" t="t" r="r" b="b"/>
            <a:pathLst>
              <a:path w="40776" h="19330" extrusionOk="0">
                <a:moveTo>
                  <a:pt x="33700" y="0"/>
                </a:moveTo>
                <a:cubicBezTo>
                  <a:pt x="30801" y="0"/>
                  <a:pt x="28015" y="725"/>
                  <a:pt x="25987" y="2876"/>
                </a:cubicBezTo>
                <a:cubicBezTo>
                  <a:pt x="19568" y="9688"/>
                  <a:pt x="19660" y="12911"/>
                  <a:pt x="14522" y="13496"/>
                </a:cubicBezTo>
                <a:cubicBezTo>
                  <a:pt x="14161" y="13538"/>
                  <a:pt x="13815" y="13556"/>
                  <a:pt x="13481" y="13556"/>
                </a:cubicBezTo>
                <a:cubicBezTo>
                  <a:pt x="9996" y="13556"/>
                  <a:pt x="7874" y="11511"/>
                  <a:pt x="5518" y="11511"/>
                </a:cubicBezTo>
                <a:cubicBezTo>
                  <a:pt x="4886" y="11511"/>
                  <a:pt x="4238" y="11658"/>
                  <a:pt x="3541" y="12032"/>
                </a:cubicBezTo>
                <a:cubicBezTo>
                  <a:pt x="1" y="13940"/>
                  <a:pt x="1" y="19330"/>
                  <a:pt x="1" y="19330"/>
                </a:cubicBezTo>
                <a:lnTo>
                  <a:pt x="40776" y="19330"/>
                </a:lnTo>
                <a:lnTo>
                  <a:pt x="40776" y="1093"/>
                </a:lnTo>
                <a:cubicBezTo>
                  <a:pt x="38584" y="498"/>
                  <a:pt x="36103" y="0"/>
                  <a:pt x="33700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 flipH="1">
            <a:off x="-28301" y="3558675"/>
            <a:ext cx="3343224" cy="1584818"/>
          </a:xfrm>
          <a:custGeom>
            <a:avLst/>
            <a:gdLst/>
            <a:ahLst/>
            <a:cxnLst/>
            <a:rect l="l" t="t" r="r" b="b"/>
            <a:pathLst>
              <a:path w="40776" h="19330" extrusionOk="0">
                <a:moveTo>
                  <a:pt x="33700" y="0"/>
                </a:moveTo>
                <a:cubicBezTo>
                  <a:pt x="30801" y="0"/>
                  <a:pt x="28015" y="725"/>
                  <a:pt x="25987" y="2876"/>
                </a:cubicBezTo>
                <a:cubicBezTo>
                  <a:pt x="19568" y="9688"/>
                  <a:pt x="19660" y="12911"/>
                  <a:pt x="14522" y="13496"/>
                </a:cubicBezTo>
                <a:cubicBezTo>
                  <a:pt x="14161" y="13538"/>
                  <a:pt x="13815" y="13556"/>
                  <a:pt x="13481" y="13556"/>
                </a:cubicBezTo>
                <a:cubicBezTo>
                  <a:pt x="9996" y="13556"/>
                  <a:pt x="7874" y="11511"/>
                  <a:pt x="5518" y="11511"/>
                </a:cubicBezTo>
                <a:cubicBezTo>
                  <a:pt x="4886" y="11511"/>
                  <a:pt x="4238" y="11658"/>
                  <a:pt x="3541" y="12032"/>
                </a:cubicBezTo>
                <a:cubicBezTo>
                  <a:pt x="1" y="13940"/>
                  <a:pt x="1" y="19330"/>
                  <a:pt x="1" y="19330"/>
                </a:cubicBezTo>
                <a:lnTo>
                  <a:pt x="40776" y="19330"/>
                </a:lnTo>
                <a:lnTo>
                  <a:pt x="40776" y="1093"/>
                </a:lnTo>
                <a:cubicBezTo>
                  <a:pt x="38584" y="498"/>
                  <a:pt x="36103" y="0"/>
                  <a:pt x="33700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721348" y="3303651"/>
            <a:ext cx="607920" cy="607920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7050801" y="2336453"/>
            <a:ext cx="967187" cy="967187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/>
          <p:nvPr/>
        </p:nvSpPr>
        <p:spPr>
          <a:xfrm>
            <a:off x="7758402" y="2382250"/>
            <a:ext cx="147351" cy="146886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6"/>
          <p:cNvSpPr/>
          <p:nvPr/>
        </p:nvSpPr>
        <p:spPr>
          <a:xfrm>
            <a:off x="8076925" y="2111175"/>
            <a:ext cx="108949" cy="108603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>
            <a:off x="2079575" y="2692788"/>
            <a:ext cx="108949" cy="108603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1484625" y="1924909"/>
            <a:ext cx="189223" cy="188602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3136750" y="718138"/>
            <a:ext cx="108949" cy="108603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5963700" y="1643575"/>
            <a:ext cx="108949" cy="108603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016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body" idx="1"/>
          </p:nvPr>
        </p:nvSpPr>
        <p:spPr>
          <a:xfrm>
            <a:off x="721200" y="1667125"/>
            <a:ext cx="7701600" cy="29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76" name="Google Shape;76;p8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77" name="Google Shape;77;p8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TITLE_AND_TWO_COLUMNS_4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1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105" name="Google Shape;105;p11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1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1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Google Shape;108;p11"/>
          <p:cNvSpPr txBox="1">
            <a:spLocks noGrp="1"/>
          </p:cNvSpPr>
          <p:nvPr>
            <p:ph type="title"/>
          </p:nvPr>
        </p:nvSpPr>
        <p:spPr>
          <a:xfrm>
            <a:off x="726725" y="594300"/>
            <a:ext cx="774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1"/>
          <p:cNvSpPr txBox="1">
            <a:spLocks noGrp="1"/>
          </p:cNvSpPr>
          <p:nvPr>
            <p:ph type="subTitle" idx="1"/>
          </p:nvPr>
        </p:nvSpPr>
        <p:spPr>
          <a:xfrm>
            <a:off x="1449250" y="1415775"/>
            <a:ext cx="14904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10" name="Google Shape;110;p11"/>
          <p:cNvSpPr/>
          <p:nvPr/>
        </p:nvSpPr>
        <p:spPr>
          <a:xfrm>
            <a:off x="801850" y="3177826"/>
            <a:ext cx="1343318" cy="1343284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1"/>
          <p:cNvSpPr/>
          <p:nvPr/>
        </p:nvSpPr>
        <p:spPr>
          <a:xfrm>
            <a:off x="6998824" y="2481650"/>
            <a:ext cx="2145265" cy="2661812"/>
          </a:xfrm>
          <a:custGeom>
            <a:avLst/>
            <a:gdLst/>
            <a:ahLst/>
            <a:cxnLst/>
            <a:rect l="l" t="t" r="r" b="b"/>
            <a:pathLst>
              <a:path w="36207" h="44927" extrusionOk="0">
                <a:moveTo>
                  <a:pt x="33581" y="0"/>
                </a:moveTo>
                <a:cubicBezTo>
                  <a:pt x="31491" y="0"/>
                  <a:pt x="28468" y="574"/>
                  <a:pt x="25711" y="3239"/>
                </a:cubicBezTo>
                <a:cubicBezTo>
                  <a:pt x="20874" y="7926"/>
                  <a:pt x="23711" y="12772"/>
                  <a:pt x="19535" y="18689"/>
                </a:cubicBezTo>
                <a:cubicBezTo>
                  <a:pt x="15350" y="24606"/>
                  <a:pt x="6378" y="22179"/>
                  <a:pt x="3190" y="29460"/>
                </a:cubicBezTo>
                <a:cubicBezTo>
                  <a:pt x="1" y="36750"/>
                  <a:pt x="3625" y="44927"/>
                  <a:pt x="3625" y="44927"/>
                </a:cubicBezTo>
                <a:lnTo>
                  <a:pt x="36206" y="44927"/>
                </a:lnTo>
                <a:lnTo>
                  <a:pt x="36206" y="327"/>
                </a:lnTo>
                <a:cubicBezTo>
                  <a:pt x="36206" y="327"/>
                  <a:pt x="35159" y="0"/>
                  <a:pt x="33581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1"/>
          <p:cNvSpPr txBox="1">
            <a:spLocks noGrp="1"/>
          </p:cNvSpPr>
          <p:nvPr>
            <p:ph type="subTitle" idx="2"/>
          </p:nvPr>
        </p:nvSpPr>
        <p:spPr>
          <a:xfrm>
            <a:off x="3828150" y="1415775"/>
            <a:ext cx="14904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13" name="Google Shape;113;p11"/>
          <p:cNvSpPr txBox="1">
            <a:spLocks noGrp="1"/>
          </p:cNvSpPr>
          <p:nvPr>
            <p:ph type="subTitle" idx="3"/>
          </p:nvPr>
        </p:nvSpPr>
        <p:spPr>
          <a:xfrm>
            <a:off x="6207038" y="1415775"/>
            <a:ext cx="14904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ubTitle" idx="4"/>
          </p:nvPr>
        </p:nvSpPr>
        <p:spPr>
          <a:xfrm>
            <a:off x="1363150" y="3754650"/>
            <a:ext cx="16599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15" name="Google Shape;115;p11"/>
          <p:cNvSpPr txBox="1">
            <a:spLocks noGrp="1"/>
          </p:cNvSpPr>
          <p:nvPr>
            <p:ph type="subTitle" idx="5"/>
          </p:nvPr>
        </p:nvSpPr>
        <p:spPr>
          <a:xfrm>
            <a:off x="3742038" y="3754650"/>
            <a:ext cx="16599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11"/>
          <p:cNvSpPr txBox="1">
            <a:spLocks noGrp="1"/>
          </p:cNvSpPr>
          <p:nvPr>
            <p:ph type="subTitle" idx="6"/>
          </p:nvPr>
        </p:nvSpPr>
        <p:spPr>
          <a:xfrm>
            <a:off x="6120938" y="3754650"/>
            <a:ext cx="16599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17" name="Google Shape;117;p11"/>
          <p:cNvSpPr txBox="1">
            <a:spLocks noGrp="1"/>
          </p:cNvSpPr>
          <p:nvPr>
            <p:ph type="title" idx="7" hasCustomPrompt="1"/>
          </p:nvPr>
        </p:nvSpPr>
        <p:spPr>
          <a:xfrm>
            <a:off x="1764700" y="2546250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1"/>
          <p:cNvSpPr txBox="1">
            <a:spLocks noGrp="1"/>
          </p:cNvSpPr>
          <p:nvPr>
            <p:ph type="title" idx="8" hasCustomPrompt="1"/>
          </p:nvPr>
        </p:nvSpPr>
        <p:spPr>
          <a:xfrm>
            <a:off x="4168488" y="2546250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1"/>
          <p:cNvSpPr txBox="1">
            <a:spLocks noGrp="1"/>
          </p:cNvSpPr>
          <p:nvPr>
            <p:ph type="title" idx="9" hasCustomPrompt="1"/>
          </p:nvPr>
        </p:nvSpPr>
        <p:spPr>
          <a:xfrm>
            <a:off x="6522494" y="2546250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3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12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122" name="Google Shape;122;p12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2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2"/>
          <p:cNvSpPr txBox="1">
            <a:spLocks noGrp="1"/>
          </p:cNvSpPr>
          <p:nvPr>
            <p:ph type="title"/>
          </p:nvPr>
        </p:nvSpPr>
        <p:spPr>
          <a:xfrm>
            <a:off x="726725" y="594300"/>
            <a:ext cx="774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subTitle" idx="1"/>
          </p:nvPr>
        </p:nvSpPr>
        <p:spPr>
          <a:xfrm>
            <a:off x="726725" y="2035538"/>
            <a:ext cx="241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ubTitle" idx="2"/>
          </p:nvPr>
        </p:nvSpPr>
        <p:spPr>
          <a:xfrm>
            <a:off x="726725" y="2454788"/>
            <a:ext cx="2410800" cy="13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2"/>
          <p:cNvSpPr txBox="1">
            <a:spLocks noGrp="1"/>
          </p:cNvSpPr>
          <p:nvPr>
            <p:ph type="subTitle" idx="3"/>
          </p:nvPr>
        </p:nvSpPr>
        <p:spPr>
          <a:xfrm>
            <a:off x="6061625" y="2035538"/>
            <a:ext cx="241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29" name="Google Shape;129;p12"/>
          <p:cNvSpPr txBox="1">
            <a:spLocks noGrp="1"/>
          </p:cNvSpPr>
          <p:nvPr>
            <p:ph type="subTitle" idx="4"/>
          </p:nvPr>
        </p:nvSpPr>
        <p:spPr>
          <a:xfrm>
            <a:off x="6061625" y="2454788"/>
            <a:ext cx="2410800" cy="13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9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grpSp>
        <p:nvGrpSpPr>
          <p:cNvPr id="209" name="Google Shape;209;p19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210" name="Google Shape;210;p19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19"/>
          <p:cNvSpPr/>
          <p:nvPr/>
        </p:nvSpPr>
        <p:spPr>
          <a:xfrm>
            <a:off x="6168826" y="1451799"/>
            <a:ext cx="2975220" cy="3691652"/>
          </a:xfrm>
          <a:custGeom>
            <a:avLst/>
            <a:gdLst/>
            <a:ahLst/>
            <a:cxnLst/>
            <a:rect l="l" t="t" r="r" b="b"/>
            <a:pathLst>
              <a:path w="36207" h="44927" extrusionOk="0">
                <a:moveTo>
                  <a:pt x="33581" y="0"/>
                </a:moveTo>
                <a:cubicBezTo>
                  <a:pt x="31491" y="0"/>
                  <a:pt x="28468" y="574"/>
                  <a:pt x="25711" y="3239"/>
                </a:cubicBezTo>
                <a:cubicBezTo>
                  <a:pt x="20874" y="7926"/>
                  <a:pt x="23711" y="12772"/>
                  <a:pt x="19535" y="18689"/>
                </a:cubicBezTo>
                <a:cubicBezTo>
                  <a:pt x="15350" y="24606"/>
                  <a:pt x="6378" y="22179"/>
                  <a:pt x="3190" y="29460"/>
                </a:cubicBezTo>
                <a:cubicBezTo>
                  <a:pt x="1" y="36750"/>
                  <a:pt x="3625" y="44927"/>
                  <a:pt x="3625" y="44927"/>
                </a:cubicBezTo>
                <a:lnTo>
                  <a:pt x="36206" y="44927"/>
                </a:lnTo>
                <a:lnTo>
                  <a:pt x="36206" y="327"/>
                </a:lnTo>
                <a:cubicBezTo>
                  <a:pt x="36206" y="327"/>
                  <a:pt x="35159" y="0"/>
                  <a:pt x="33581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 rot="10800000">
            <a:off x="5970633" y="3593171"/>
            <a:ext cx="3137036" cy="1025160"/>
          </a:xfrm>
          <a:custGeom>
            <a:avLst/>
            <a:gdLst/>
            <a:ahLst/>
            <a:cxnLst/>
            <a:rect l="l" t="t" r="r" b="b"/>
            <a:pathLst>
              <a:path w="33838" h="11058" extrusionOk="0">
                <a:moveTo>
                  <a:pt x="0" y="1"/>
                </a:moveTo>
                <a:cubicBezTo>
                  <a:pt x="0" y="1"/>
                  <a:pt x="1741" y="8814"/>
                  <a:pt x="9223" y="10680"/>
                </a:cubicBezTo>
                <a:cubicBezTo>
                  <a:pt x="10278" y="10945"/>
                  <a:pt x="11131" y="11058"/>
                  <a:pt x="11840" y="11058"/>
                </a:cubicBezTo>
                <a:cubicBezTo>
                  <a:pt x="16045" y="11058"/>
                  <a:pt x="15187" y="7073"/>
                  <a:pt x="21416" y="7073"/>
                </a:cubicBezTo>
                <a:cubicBezTo>
                  <a:pt x="21576" y="7073"/>
                  <a:pt x="21741" y="7076"/>
                  <a:pt x="21911" y="7081"/>
                </a:cubicBezTo>
                <a:cubicBezTo>
                  <a:pt x="22048" y="7086"/>
                  <a:pt x="22183" y="7088"/>
                  <a:pt x="22318" y="7088"/>
                </a:cubicBezTo>
                <a:cubicBezTo>
                  <a:pt x="29926" y="7088"/>
                  <a:pt x="33837" y="1"/>
                  <a:pt x="33837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19"/>
          <p:cNvGrpSpPr/>
          <p:nvPr/>
        </p:nvGrpSpPr>
        <p:grpSpPr>
          <a:xfrm>
            <a:off x="-4446" y="4618322"/>
            <a:ext cx="9143786" cy="524283"/>
            <a:chOff x="1295125" y="5074300"/>
            <a:chExt cx="5021575" cy="287925"/>
          </a:xfrm>
        </p:grpSpPr>
        <p:sp>
          <p:nvSpPr>
            <p:cNvPr id="216" name="Google Shape;216;p19"/>
            <p:cNvSpPr/>
            <p:nvPr/>
          </p:nvSpPr>
          <p:spPr>
            <a:xfrm>
              <a:off x="1295125" y="5074300"/>
              <a:ext cx="5021575" cy="287925"/>
            </a:xfrm>
            <a:custGeom>
              <a:avLst/>
              <a:gdLst/>
              <a:ahLst/>
              <a:cxnLst/>
              <a:rect l="l" t="t" r="r" b="b"/>
              <a:pathLst>
                <a:path w="200863" h="11517" extrusionOk="0">
                  <a:moveTo>
                    <a:pt x="1" y="1"/>
                  </a:moveTo>
                  <a:lnTo>
                    <a:pt x="1" y="11517"/>
                  </a:lnTo>
                  <a:lnTo>
                    <a:pt x="200863" y="11517"/>
                  </a:lnTo>
                  <a:lnTo>
                    <a:pt x="200863" y="1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9"/>
            <p:cNvSpPr/>
            <p:nvPr/>
          </p:nvSpPr>
          <p:spPr>
            <a:xfrm>
              <a:off x="1295125" y="5115100"/>
              <a:ext cx="5021575" cy="26600"/>
            </a:xfrm>
            <a:custGeom>
              <a:avLst/>
              <a:gdLst/>
              <a:ahLst/>
              <a:cxnLst/>
              <a:rect l="l" t="t" r="r" b="b"/>
              <a:pathLst>
                <a:path w="200863" h="1064" extrusionOk="0">
                  <a:moveTo>
                    <a:pt x="1" y="1"/>
                  </a:moveTo>
                  <a:lnTo>
                    <a:pt x="1" y="1063"/>
                  </a:lnTo>
                  <a:lnTo>
                    <a:pt x="200863" y="1063"/>
                  </a:lnTo>
                  <a:lnTo>
                    <a:pt x="200863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Char char="●"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7" r:id="rId7"/>
    <p:sldLayoutId id="2147483658" r:id="rId8"/>
    <p:sldLayoutId id="2147483665" r:id="rId9"/>
    <p:sldLayoutId id="2147483668" r:id="rId10"/>
    <p:sldLayoutId id="2147483669" r:id="rId11"/>
    <p:sldLayoutId id="2147483670" r:id="rId12"/>
    <p:sldLayoutId id="2147483673" r:id="rId13"/>
    <p:sldLayoutId id="2147483681" r:id="rId14"/>
    <p:sldLayoutId id="2147483682" r:id="rId15"/>
    <p:sldLayoutId id="214748368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5"/>
          <p:cNvSpPr/>
          <p:nvPr/>
        </p:nvSpPr>
        <p:spPr>
          <a:xfrm>
            <a:off x="472277" y="286136"/>
            <a:ext cx="4697460" cy="4697428"/>
          </a:xfrm>
          <a:custGeom>
            <a:avLst/>
            <a:gdLst/>
            <a:ahLst/>
            <a:cxnLst/>
            <a:rect l="l" t="t" r="r" b="b"/>
            <a:pathLst>
              <a:path w="146853" h="146852" extrusionOk="0">
                <a:moveTo>
                  <a:pt x="73426" y="1"/>
                </a:moveTo>
                <a:cubicBezTo>
                  <a:pt x="53948" y="1"/>
                  <a:pt x="35279" y="7740"/>
                  <a:pt x="21503" y="21503"/>
                </a:cubicBezTo>
                <a:cubicBezTo>
                  <a:pt x="7740" y="35279"/>
                  <a:pt x="1" y="53948"/>
                  <a:pt x="1" y="73426"/>
                </a:cubicBezTo>
                <a:cubicBezTo>
                  <a:pt x="1" y="92893"/>
                  <a:pt x="7740" y="111573"/>
                  <a:pt x="21503" y="125349"/>
                </a:cubicBezTo>
                <a:cubicBezTo>
                  <a:pt x="35279" y="139112"/>
                  <a:pt x="53948" y="146851"/>
                  <a:pt x="73426" y="146851"/>
                </a:cubicBezTo>
                <a:cubicBezTo>
                  <a:pt x="92893" y="146851"/>
                  <a:pt x="111574" y="139112"/>
                  <a:pt x="125338" y="125349"/>
                </a:cubicBezTo>
                <a:cubicBezTo>
                  <a:pt x="139113" y="111573"/>
                  <a:pt x="146852" y="92893"/>
                  <a:pt x="146852" y="73426"/>
                </a:cubicBezTo>
                <a:cubicBezTo>
                  <a:pt x="146852" y="53948"/>
                  <a:pt x="139113" y="35279"/>
                  <a:pt x="125338" y="21503"/>
                </a:cubicBezTo>
                <a:cubicBezTo>
                  <a:pt x="111574" y="7740"/>
                  <a:pt x="92893" y="1"/>
                  <a:pt x="73426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5"/>
          <p:cNvSpPr/>
          <p:nvPr/>
        </p:nvSpPr>
        <p:spPr>
          <a:xfrm>
            <a:off x="1454101" y="3452131"/>
            <a:ext cx="2733780" cy="1511633"/>
          </a:xfrm>
          <a:custGeom>
            <a:avLst/>
            <a:gdLst/>
            <a:ahLst/>
            <a:cxnLst/>
            <a:rect l="l" t="t" r="r" b="b"/>
            <a:pathLst>
              <a:path w="85464" h="47257" extrusionOk="0">
                <a:moveTo>
                  <a:pt x="42732" y="1"/>
                </a:moveTo>
                <a:cubicBezTo>
                  <a:pt x="19134" y="1"/>
                  <a:pt x="1" y="19134"/>
                  <a:pt x="1" y="42732"/>
                </a:cubicBezTo>
                <a:cubicBezTo>
                  <a:pt x="1" y="44244"/>
                  <a:pt x="72" y="45756"/>
                  <a:pt x="239" y="47256"/>
                </a:cubicBezTo>
                <a:lnTo>
                  <a:pt x="85226" y="47256"/>
                </a:lnTo>
                <a:cubicBezTo>
                  <a:pt x="85381" y="45756"/>
                  <a:pt x="85464" y="44244"/>
                  <a:pt x="85464" y="42732"/>
                </a:cubicBezTo>
                <a:cubicBezTo>
                  <a:pt x="85464" y="19134"/>
                  <a:pt x="66331" y="1"/>
                  <a:pt x="42732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5"/>
          <p:cNvSpPr/>
          <p:nvPr/>
        </p:nvSpPr>
        <p:spPr>
          <a:xfrm>
            <a:off x="1303312" y="1117140"/>
            <a:ext cx="3035006" cy="3035038"/>
          </a:xfrm>
          <a:custGeom>
            <a:avLst/>
            <a:gdLst/>
            <a:ahLst/>
            <a:cxnLst/>
            <a:rect l="l" t="t" r="r" b="b"/>
            <a:pathLst>
              <a:path w="94881" h="94882" extrusionOk="0">
                <a:moveTo>
                  <a:pt x="94881" y="47447"/>
                </a:moveTo>
                <a:cubicBezTo>
                  <a:pt x="94881" y="73641"/>
                  <a:pt x="73640" y="94881"/>
                  <a:pt x="47446" y="94881"/>
                </a:cubicBezTo>
                <a:cubicBezTo>
                  <a:pt x="21241" y="94881"/>
                  <a:pt x="0" y="73641"/>
                  <a:pt x="0" y="47447"/>
                </a:cubicBezTo>
                <a:cubicBezTo>
                  <a:pt x="0" y="21242"/>
                  <a:pt x="21241" y="1"/>
                  <a:pt x="47446" y="1"/>
                </a:cubicBezTo>
                <a:cubicBezTo>
                  <a:pt x="73640" y="1"/>
                  <a:pt x="94881" y="21242"/>
                  <a:pt x="94881" y="47447"/>
                </a:cubicBezTo>
                <a:close/>
              </a:path>
            </a:pathLst>
          </a:custGeom>
          <a:gradFill>
            <a:gsLst>
              <a:gs pos="0">
                <a:srgbClr val="252C3A">
                  <a:alpha val="71764"/>
                </a:srgbClr>
              </a:gs>
              <a:gs pos="100000">
                <a:srgbClr val="252C3A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35"/>
          <p:cNvGrpSpPr/>
          <p:nvPr/>
        </p:nvGrpSpPr>
        <p:grpSpPr>
          <a:xfrm>
            <a:off x="739244" y="740871"/>
            <a:ext cx="4163493" cy="3734253"/>
            <a:chOff x="739244" y="740871"/>
            <a:chExt cx="4163493" cy="3734253"/>
          </a:xfrm>
        </p:grpSpPr>
        <p:sp>
          <p:nvSpPr>
            <p:cNvPr id="315" name="Google Shape;315;p35"/>
            <p:cNvSpPr/>
            <p:nvPr/>
          </p:nvSpPr>
          <p:spPr>
            <a:xfrm>
              <a:off x="2939824" y="2225410"/>
              <a:ext cx="1962913" cy="2249713"/>
            </a:xfrm>
            <a:custGeom>
              <a:avLst/>
              <a:gdLst/>
              <a:ahLst/>
              <a:cxnLst/>
              <a:rect l="l" t="t" r="r" b="b"/>
              <a:pathLst>
                <a:path w="61365" h="70331" extrusionOk="0">
                  <a:moveTo>
                    <a:pt x="14133" y="1"/>
                  </a:moveTo>
                  <a:lnTo>
                    <a:pt x="0" y="70331"/>
                  </a:lnTo>
                  <a:lnTo>
                    <a:pt x="18276" y="70331"/>
                  </a:lnTo>
                  <a:lnTo>
                    <a:pt x="61365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5"/>
            <p:cNvSpPr/>
            <p:nvPr/>
          </p:nvSpPr>
          <p:spPr>
            <a:xfrm>
              <a:off x="739244" y="2225410"/>
              <a:ext cx="1962561" cy="2249713"/>
            </a:xfrm>
            <a:custGeom>
              <a:avLst/>
              <a:gdLst/>
              <a:ahLst/>
              <a:cxnLst/>
              <a:rect l="l" t="t" r="r" b="b"/>
              <a:pathLst>
                <a:path w="61354" h="70331" extrusionOk="0">
                  <a:moveTo>
                    <a:pt x="1" y="1"/>
                  </a:moveTo>
                  <a:lnTo>
                    <a:pt x="43078" y="70331"/>
                  </a:lnTo>
                  <a:lnTo>
                    <a:pt x="61354" y="70331"/>
                  </a:lnTo>
                  <a:lnTo>
                    <a:pt x="47233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5"/>
            <p:cNvSpPr/>
            <p:nvPr/>
          </p:nvSpPr>
          <p:spPr>
            <a:xfrm>
              <a:off x="1237801" y="740871"/>
              <a:ext cx="3166411" cy="3734253"/>
            </a:xfrm>
            <a:custGeom>
              <a:avLst/>
              <a:gdLst/>
              <a:ahLst/>
              <a:cxnLst/>
              <a:rect l="l" t="t" r="r" b="b"/>
              <a:pathLst>
                <a:path w="98989" h="116741" extrusionOk="0">
                  <a:moveTo>
                    <a:pt x="0" y="1"/>
                  </a:moveTo>
                  <a:lnTo>
                    <a:pt x="33159" y="116741"/>
                  </a:lnTo>
                  <a:lnTo>
                    <a:pt x="65818" y="116741"/>
                  </a:lnTo>
                  <a:lnTo>
                    <a:pt x="98989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35"/>
          <p:cNvSpPr/>
          <p:nvPr/>
        </p:nvSpPr>
        <p:spPr>
          <a:xfrm>
            <a:off x="861117" y="4470133"/>
            <a:ext cx="3919396" cy="301290"/>
          </a:xfrm>
          <a:custGeom>
            <a:avLst/>
            <a:gdLst/>
            <a:ahLst/>
            <a:cxnLst/>
            <a:rect l="l" t="t" r="r" b="b"/>
            <a:pathLst>
              <a:path w="122529" h="9419" extrusionOk="0">
                <a:moveTo>
                  <a:pt x="1" y="1"/>
                </a:moveTo>
                <a:lnTo>
                  <a:pt x="122528" y="1"/>
                </a:lnTo>
                <a:lnTo>
                  <a:pt x="122528" y="9419"/>
                </a:lnTo>
                <a:lnTo>
                  <a:pt x="1" y="9419"/>
                </a:lnTo>
                <a:close/>
              </a:path>
            </a:pathLst>
          </a:custGeom>
          <a:gradFill>
            <a:gsLst>
              <a:gs pos="0">
                <a:srgbClr val="29332F"/>
              </a:gs>
              <a:gs pos="100000">
                <a:srgbClr val="1F2B3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5"/>
          <p:cNvSpPr/>
          <p:nvPr/>
        </p:nvSpPr>
        <p:spPr>
          <a:xfrm>
            <a:off x="0" y="4760750"/>
            <a:ext cx="5661422" cy="378191"/>
          </a:xfrm>
          <a:custGeom>
            <a:avLst/>
            <a:gdLst/>
            <a:ahLst/>
            <a:cxnLst/>
            <a:rect l="l" t="t" r="r" b="b"/>
            <a:pathLst>
              <a:path w="285750" h="11824" extrusionOk="0">
                <a:moveTo>
                  <a:pt x="0" y="1"/>
                </a:moveTo>
                <a:lnTo>
                  <a:pt x="285750" y="1"/>
                </a:lnTo>
                <a:lnTo>
                  <a:pt x="285750" y="11824"/>
                </a:lnTo>
                <a:lnTo>
                  <a:pt x="0" y="11824"/>
                </a:lnTo>
                <a:close/>
              </a:path>
            </a:pathLst>
          </a:custGeom>
          <a:gradFill>
            <a:gsLst>
              <a:gs pos="0">
                <a:srgbClr val="29332F"/>
              </a:gs>
              <a:gs pos="100000">
                <a:srgbClr val="1F2B3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" name="Google Shape;320;p35"/>
          <p:cNvGrpSpPr/>
          <p:nvPr/>
        </p:nvGrpSpPr>
        <p:grpSpPr>
          <a:xfrm>
            <a:off x="1559244" y="4470133"/>
            <a:ext cx="2523142" cy="668827"/>
            <a:chOff x="1559244" y="4470133"/>
            <a:chExt cx="2523142" cy="668827"/>
          </a:xfrm>
        </p:grpSpPr>
        <p:sp>
          <p:nvSpPr>
            <p:cNvPr id="321" name="Google Shape;321;p35"/>
            <p:cNvSpPr/>
            <p:nvPr/>
          </p:nvSpPr>
          <p:spPr>
            <a:xfrm>
              <a:off x="1941590" y="4470133"/>
              <a:ext cx="1758801" cy="301290"/>
            </a:xfrm>
            <a:custGeom>
              <a:avLst/>
              <a:gdLst/>
              <a:ahLst/>
              <a:cxnLst/>
              <a:rect l="l" t="t" r="r" b="b"/>
              <a:pathLst>
                <a:path w="54984" h="9419" extrusionOk="0">
                  <a:moveTo>
                    <a:pt x="1" y="1"/>
                  </a:moveTo>
                  <a:lnTo>
                    <a:pt x="1" y="9419"/>
                  </a:lnTo>
                  <a:lnTo>
                    <a:pt x="54984" y="9419"/>
                  </a:lnTo>
                  <a:lnTo>
                    <a:pt x="54984" y="1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1559244" y="4771392"/>
              <a:ext cx="2523142" cy="367568"/>
            </a:xfrm>
            <a:custGeom>
              <a:avLst/>
              <a:gdLst/>
              <a:ahLst/>
              <a:cxnLst/>
              <a:rect l="l" t="t" r="r" b="b"/>
              <a:pathLst>
                <a:path w="78879" h="11491" extrusionOk="0">
                  <a:moveTo>
                    <a:pt x="11954" y="1"/>
                  </a:moveTo>
                  <a:lnTo>
                    <a:pt x="0" y="11490"/>
                  </a:lnTo>
                  <a:lnTo>
                    <a:pt x="78879" y="11490"/>
                  </a:lnTo>
                  <a:lnTo>
                    <a:pt x="66937" y="1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3486715" y="4470133"/>
              <a:ext cx="365649" cy="668827"/>
            </a:xfrm>
            <a:custGeom>
              <a:avLst/>
              <a:gdLst/>
              <a:ahLst/>
              <a:cxnLst/>
              <a:rect l="l" t="t" r="r" b="b"/>
              <a:pathLst>
                <a:path w="11431" h="20909" extrusionOk="0">
                  <a:moveTo>
                    <a:pt x="1" y="1"/>
                  </a:moveTo>
                  <a:lnTo>
                    <a:pt x="1" y="10252"/>
                  </a:lnTo>
                  <a:lnTo>
                    <a:pt x="9442" y="20908"/>
                  </a:lnTo>
                  <a:lnTo>
                    <a:pt x="11431" y="20908"/>
                  </a:lnTo>
                  <a:lnTo>
                    <a:pt x="1489" y="9693"/>
                  </a:lnTo>
                  <a:lnTo>
                    <a:pt x="1489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1789650" y="4470133"/>
              <a:ext cx="365265" cy="668827"/>
            </a:xfrm>
            <a:custGeom>
              <a:avLst/>
              <a:gdLst/>
              <a:ahLst/>
              <a:cxnLst/>
              <a:rect l="l" t="t" r="r" b="b"/>
              <a:pathLst>
                <a:path w="11419" h="20909" extrusionOk="0">
                  <a:moveTo>
                    <a:pt x="9930" y="1"/>
                  </a:moveTo>
                  <a:lnTo>
                    <a:pt x="9930" y="9693"/>
                  </a:lnTo>
                  <a:lnTo>
                    <a:pt x="0" y="20908"/>
                  </a:lnTo>
                  <a:lnTo>
                    <a:pt x="1989" y="20908"/>
                  </a:lnTo>
                  <a:lnTo>
                    <a:pt x="11418" y="10252"/>
                  </a:lnTo>
                  <a:lnTo>
                    <a:pt x="11418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" name="Google Shape;325;p35"/>
          <p:cNvSpPr/>
          <p:nvPr/>
        </p:nvSpPr>
        <p:spPr>
          <a:xfrm>
            <a:off x="4494065" y="775161"/>
            <a:ext cx="887813" cy="887781"/>
          </a:xfrm>
          <a:custGeom>
            <a:avLst/>
            <a:gdLst/>
            <a:ahLst/>
            <a:cxnLst/>
            <a:rect l="l" t="t" r="r" b="b"/>
            <a:pathLst>
              <a:path w="27755" h="27754" extrusionOk="0">
                <a:moveTo>
                  <a:pt x="13871" y="0"/>
                </a:moveTo>
                <a:cubicBezTo>
                  <a:pt x="6204" y="0"/>
                  <a:pt x="1" y="6215"/>
                  <a:pt x="1" y="13871"/>
                </a:cubicBezTo>
                <a:cubicBezTo>
                  <a:pt x="1" y="21538"/>
                  <a:pt x="6204" y="27753"/>
                  <a:pt x="13871" y="27753"/>
                </a:cubicBezTo>
                <a:cubicBezTo>
                  <a:pt x="21539" y="27753"/>
                  <a:pt x="27754" y="21538"/>
                  <a:pt x="27754" y="13871"/>
                </a:cubicBezTo>
                <a:cubicBezTo>
                  <a:pt x="27754" y="6215"/>
                  <a:pt x="21539" y="0"/>
                  <a:pt x="13871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5"/>
          <p:cNvSpPr/>
          <p:nvPr/>
        </p:nvSpPr>
        <p:spPr>
          <a:xfrm>
            <a:off x="395730" y="3350443"/>
            <a:ext cx="686708" cy="686708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5"/>
          <p:cNvSpPr txBox="1">
            <a:spLocks noGrp="1"/>
          </p:cNvSpPr>
          <p:nvPr>
            <p:ph type="ctrTitle"/>
          </p:nvPr>
        </p:nvSpPr>
        <p:spPr>
          <a:xfrm>
            <a:off x="636374" y="205644"/>
            <a:ext cx="8195902" cy="9254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lt1"/>
                </a:solidFill>
              </a:rPr>
              <a:t>RECOMMENDER ENGINE OPTIMIZATION</a:t>
            </a:r>
          </a:p>
        </p:txBody>
      </p:sp>
      <p:sp>
        <p:nvSpPr>
          <p:cNvPr id="328" name="Google Shape;328;p35"/>
          <p:cNvSpPr txBox="1">
            <a:spLocks noGrp="1"/>
          </p:cNvSpPr>
          <p:nvPr>
            <p:ph type="subTitle" idx="1"/>
          </p:nvPr>
        </p:nvSpPr>
        <p:spPr>
          <a:xfrm>
            <a:off x="4110586" y="3568606"/>
            <a:ext cx="43866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STEVEN L TRUONG</a:t>
            </a:r>
            <a:endParaRPr dirty="0">
              <a:solidFill>
                <a:schemeClr val="accent5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1"/>
          </p:nvPr>
        </p:nvSpPr>
        <p:spPr>
          <a:xfrm>
            <a:off x="4604875" y="4037151"/>
            <a:ext cx="43866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Friday, 04/30/2021</a:t>
            </a:r>
            <a:endParaRPr sz="1800" dirty="0"/>
          </a:p>
        </p:txBody>
      </p:sp>
      <p:grpSp>
        <p:nvGrpSpPr>
          <p:cNvPr id="330" name="Google Shape;330;p35"/>
          <p:cNvGrpSpPr/>
          <p:nvPr/>
        </p:nvGrpSpPr>
        <p:grpSpPr>
          <a:xfrm>
            <a:off x="2352918" y="1527699"/>
            <a:ext cx="936178" cy="2947424"/>
            <a:chOff x="2352918" y="1527699"/>
            <a:chExt cx="936178" cy="2947424"/>
          </a:xfrm>
        </p:grpSpPr>
        <p:sp>
          <p:nvSpPr>
            <p:cNvPr id="331" name="Google Shape;331;p35"/>
            <p:cNvSpPr/>
            <p:nvPr/>
          </p:nvSpPr>
          <p:spPr>
            <a:xfrm>
              <a:off x="2437461" y="1803815"/>
              <a:ext cx="766708" cy="2120227"/>
            </a:xfrm>
            <a:custGeom>
              <a:avLst/>
              <a:gdLst/>
              <a:ahLst/>
              <a:cxnLst/>
              <a:rect l="l" t="t" r="r" b="b"/>
              <a:pathLst>
                <a:path w="23969" h="66283" extrusionOk="0">
                  <a:moveTo>
                    <a:pt x="11990" y="1"/>
                  </a:moveTo>
                  <a:lnTo>
                    <a:pt x="10097" y="810"/>
                  </a:lnTo>
                  <a:cubicBezTo>
                    <a:pt x="10097" y="810"/>
                    <a:pt x="9538" y="3156"/>
                    <a:pt x="7871" y="4049"/>
                  </a:cubicBezTo>
                  <a:cubicBezTo>
                    <a:pt x="6192" y="4942"/>
                    <a:pt x="1025" y="6644"/>
                    <a:pt x="1025" y="6644"/>
                  </a:cubicBezTo>
                  <a:cubicBezTo>
                    <a:pt x="1025" y="6644"/>
                    <a:pt x="1" y="16372"/>
                    <a:pt x="2870" y="18884"/>
                  </a:cubicBezTo>
                  <a:cubicBezTo>
                    <a:pt x="4930" y="20682"/>
                    <a:pt x="5942" y="25480"/>
                    <a:pt x="6359" y="28052"/>
                  </a:cubicBezTo>
                  <a:cubicBezTo>
                    <a:pt x="5930" y="28861"/>
                    <a:pt x="5049" y="31016"/>
                    <a:pt x="5049" y="35148"/>
                  </a:cubicBezTo>
                  <a:cubicBezTo>
                    <a:pt x="5049" y="40625"/>
                    <a:pt x="8764" y="49030"/>
                    <a:pt x="8764" y="49030"/>
                  </a:cubicBezTo>
                  <a:cubicBezTo>
                    <a:pt x="8764" y="49030"/>
                    <a:pt x="7811" y="50400"/>
                    <a:pt x="7811" y="53317"/>
                  </a:cubicBezTo>
                  <a:cubicBezTo>
                    <a:pt x="7811" y="56234"/>
                    <a:pt x="9514" y="63723"/>
                    <a:pt x="9514" y="63723"/>
                  </a:cubicBezTo>
                  <a:cubicBezTo>
                    <a:pt x="9514" y="63723"/>
                    <a:pt x="8859" y="64020"/>
                    <a:pt x="7811" y="64580"/>
                  </a:cubicBezTo>
                  <a:cubicBezTo>
                    <a:pt x="6752" y="65128"/>
                    <a:pt x="5537" y="66282"/>
                    <a:pt x="5537" y="66282"/>
                  </a:cubicBezTo>
                  <a:lnTo>
                    <a:pt x="18432" y="66282"/>
                  </a:lnTo>
                  <a:cubicBezTo>
                    <a:pt x="18432" y="66282"/>
                    <a:pt x="17217" y="65128"/>
                    <a:pt x="16158" y="64580"/>
                  </a:cubicBezTo>
                  <a:cubicBezTo>
                    <a:pt x="15110" y="64020"/>
                    <a:pt x="14455" y="63723"/>
                    <a:pt x="14455" y="63723"/>
                  </a:cubicBezTo>
                  <a:cubicBezTo>
                    <a:pt x="14455" y="63723"/>
                    <a:pt x="16158" y="56234"/>
                    <a:pt x="16158" y="53317"/>
                  </a:cubicBezTo>
                  <a:cubicBezTo>
                    <a:pt x="16158" y="50388"/>
                    <a:pt x="15205" y="49018"/>
                    <a:pt x="15205" y="49018"/>
                  </a:cubicBezTo>
                  <a:cubicBezTo>
                    <a:pt x="15205" y="49018"/>
                    <a:pt x="18920" y="40625"/>
                    <a:pt x="18920" y="35148"/>
                  </a:cubicBezTo>
                  <a:cubicBezTo>
                    <a:pt x="18920" y="31016"/>
                    <a:pt x="18039" y="28861"/>
                    <a:pt x="17610" y="28052"/>
                  </a:cubicBezTo>
                  <a:cubicBezTo>
                    <a:pt x="18027" y="25468"/>
                    <a:pt x="19051" y="20682"/>
                    <a:pt x="21099" y="18884"/>
                  </a:cubicBezTo>
                  <a:cubicBezTo>
                    <a:pt x="23968" y="16372"/>
                    <a:pt x="22956" y="6644"/>
                    <a:pt x="22956" y="6644"/>
                  </a:cubicBezTo>
                  <a:cubicBezTo>
                    <a:pt x="22956" y="6644"/>
                    <a:pt x="17765" y="4942"/>
                    <a:pt x="16110" y="4049"/>
                  </a:cubicBezTo>
                  <a:cubicBezTo>
                    <a:pt x="14443" y="3156"/>
                    <a:pt x="13884" y="810"/>
                    <a:pt x="13884" y="810"/>
                  </a:cubicBezTo>
                  <a:lnTo>
                    <a:pt x="11990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2724261" y="1803815"/>
              <a:ext cx="314213" cy="180921"/>
            </a:xfrm>
            <a:custGeom>
              <a:avLst/>
              <a:gdLst/>
              <a:ahLst/>
              <a:cxnLst/>
              <a:rect l="l" t="t" r="r" b="b"/>
              <a:pathLst>
                <a:path w="9823" h="5656" extrusionOk="0">
                  <a:moveTo>
                    <a:pt x="3024" y="1"/>
                  </a:moveTo>
                  <a:lnTo>
                    <a:pt x="1131" y="810"/>
                  </a:lnTo>
                  <a:cubicBezTo>
                    <a:pt x="905" y="1644"/>
                    <a:pt x="524" y="2430"/>
                    <a:pt x="0" y="3120"/>
                  </a:cubicBezTo>
                  <a:cubicBezTo>
                    <a:pt x="774" y="3775"/>
                    <a:pt x="2012" y="4597"/>
                    <a:pt x="3894" y="5299"/>
                  </a:cubicBezTo>
                  <a:cubicBezTo>
                    <a:pt x="4587" y="5558"/>
                    <a:pt x="5378" y="5655"/>
                    <a:pt x="6187" y="5655"/>
                  </a:cubicBezTo>
                  <a:cubicBezTo>
                    <a:pt x="7463" y="5655"/>
                    <a:pt x="8781" y="5413"/>
                    <a:pt x="9823" y="5180"/>
                  </a:cubicBezTo>
                  <a:cubicBezTo>
                    <a:pt x="8906" y="4858"/>
                    <a:pt x="8013" y="4477"/>
                    <a:pt x="7144" y="4049"/>
                  </a:cubicBezTo>
                  <a:cubicBezTo>
                    <a:pt x="5477" y="3156"/>
                    <a:pt x="4918" y="810"/>
                    <a:pt x="4918" y="810"/>
                  </a:cubicBezTo>
                  <a:lnTo>
                    <a:pt x="3024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2705580" y="1527699"/>
              <a:ext cx="230822" cy="373262"/>
            </a:xfrm>
            <a:custGeom>
              <a:avLst/>
              <a:gdLst/>
              <a:ahLst/>
              <a:cxnLst/>
              <a:rect l="l" t="t" r="r" b="b"/>
              <a:pathLst>
                <a:path w="7216" h="11669" extrusionOk="0">
                  <a:moveTo>
                    <a:pt x="3608" y="1"/>
                  </a:moveTo>
                  <a:cubicBezTo>
                    <a:pt x="1620" y="1"/>
                    <a:pt x="1" y="1608"/>
                    <a:pt x="1" y="3608"/>
                  </a:cubicBezTo>
                  <a:lnTo>
                    <a:pt x="1" y="7930"/>
                  </a:lnTo>
                  <a:cubicBezTo>
                    <a:pt x="1" y="8645"/>
                    <a:pt x="275" y="9323"/>
                    <a:pt x="751" y="9847"/>
                  </a:cubicBezTo>
                  <a:lnTo>
                    <a:pt x="1751" y="10931"/>
                  </a:lnTo>
                  <a:cubicBezTo>
                    <a:pt x="2192" y="11395"/>
                    <a:pt x="2811" y="11669"/>
                    <a:pt x="3454" y="11669"/>
                  </a:cubicBezTo>
                  <a:lnTo>
                    <a:pt x="3751" y="11669"/>
                  </a:lnTo>
                  <a:cubicBezTo>
                    <a:pt x="4406" y="11669"/>
                    <a:pt x="5025" y="11407"/>
                    <a:pt x="5478" y="10931"/>
                  </a:cubicBezTo>
                  <a:lnTo>
                    <a:pt x="6478" y="9847"/>
                  </a:lnTo>
                  <a:cubicBezTo>
                    <a:pt x="6954" y="9323"/>
                    <a:pt x="7216" y="8645"/>
                    <a:pt x="7216" y="7942"/>
                  </a:cubicBezTo>
                  <a:lnTo>
                    <a:pt x="7216" y="3608"/>
                  </a:lnTo>
                  <a:cubicBezTo>
                    <a:pt x="7216" y="1608"/>
                    <a:pt x="5609" y="1"/>
                    <a:pt x="3608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2633608" y="2792133"/>
              <a:ext cx="72388" cy="470760"/>
            </a:xfrm>
            <a:custGeom>
              <a:avLst/>
              <a:gdLst/>
              <a:ahLst/>
              <a:cxnLst/>
              <a:rect l="l" t="t" r="r" b="b"/>
              <a:pathLst>
                <a:path w="2263" h="14717" extrusionOk="0">
                  <a:moveTo>
                    <a:pt x="905" y="0"/>
                  </a:moveTo>
                  <a:cubicBezTo>
                    <a:pt x="548" y="798"/>
                    <a:pt x="1" y="2477"/>
                    <a:pt x="1" y="5358"/>
                  </a:cubicBezTo>
                  <a:cubicBezTo>
                    <a:pt x="1" y="8347"/>
                    <a:pt x="1382" y="12430"/>
                    <a:pt x="2263" y="14716"/>
                  </a:cubicBezTo>
                  <a:cubicBezTo>
                    <a:pt x="2263" y="14704"/>
                    <a:pt x="1858" y="9168"/>
                    <a:pt x="1644" y="6442"/>
                  </a:cubicBezTo>
                  <a:cubicBezTo>
                    <a:pt x="1441" y="3703"/>
                    <a:pt x="905" y="0"/>
                    <a:pt x="9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2456525" y="3949153"/>
              <a:ext cx="728579" cy="73155"/>
            </a:xfrm>
            <a:custGeom>
              <a:avLst/>
              <a:gdLst/>
              <a:ahLst/>
              <a:cxnLst/>
              <a:rect l="l" t="t" r="r" b="b"/>
              <a:pathLst>
                <a:path w="22777" h="2287" extrusionOk="0">
                  <a:moveTo>
                    <a:pt x="0" y="0"/>
                  </a:moveTo>
                  <a:lnTo>
                    <a:pt x="0" y="2286"/>
                  </a:lnTo>
                  <a:lnTo>
                    <a:pt x="22777" y="2286"/>
                  </a:lnTo>
                  <a:lnTo>
                    <a:pt x="22777" y="0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2533455" y="3949153"/>
              <a:ext cx="82272" cy="73155"/>
            </a:xfrm>
            <a:custGeom>
              <a:avLst/>
              <a:gdLst/>
              <a:ahLst/>
              <a:cxnLst/>
              <a:rect l="l" t="t" r="r" b="b"/>
              <a:pathLst>
                <a:path w="2572" h="2287" extrusionOk="0">
                  <a:moveTo>
                    <a:pt x="0" y="0"/>
                  </a:moveTo>
                  <a:lnTo>
                    <a:pt x="0" y="2286"/>
                  </a:lnTo>
                  <a:lnTo>
                    <a:pt x="2572" y="2286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2456525" y="3949153"/>
              <a:ext cx="728579" cy="61736"/>
            </a:xfrm>
            <a:custGeom>
              <a:avLst/>
              <a:gdLst/>
              <a:ahLst/>
              <a:cxnLst/>
              <a:rect l="l" t="t" r="r" b="b"/>
              <a:pathLst>
                <a:path w="22777" h="1930" extrusionOk="0">
                  <a:moveTo>
                    <a:pt x="0" y="0"/>
                  </a:moveTo>
                  <a:lnTo>
                    <a:pt x="12" y="1143"/>
                  </a:lnTo>
                  <a:lnTo>
                    <a:pt x="22777" y="1929"/>
                  </a:lnTo>
                  <a:lnTo>
                    <a:pt x="22777" y="0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2431383" y="3924011"/>
              <a:ext cx="778864" cy="50668"/>
            </a:xfrm>
            <a:custGeom>
              <a:avLst/>
              <a:gdLst/>
              <a:ahLst/>
              <a:cxnLst/>
              <a:rect l="l" t="t" r="r" b="b"/>
              <a:pathLst>
                <a:path w="24349" h="1584" extrusionOk="0">
                  <a:moveTo>
                    <a:pt x="798" y="0"/>
                  </a:moveTo>
                  <a:cubicBezTo>
                    <a:pt x="358" y="0"/>
                    <a:pt x="0" y="346"/>
                    <a:pt x="0" y="786"/>
                  </a:cubicBezTo>
                  <a:cubicBezTo>
                    <a:pt x="0" y="1227"/>
                    <a:pt x="358" y="1584"/>
                    <a:pt x="798" y="1584"/>
                  </a:cubicBezTo>
                  <a:lnTo>
                    <a:pt x="23563" y="1584"/>
                  </a:lnTo>
                  <a:cubicBezTo>
                    <a:pt x="23991" y="1584"/>
                    <a:pt x="24349" y="1227"/>
                    <a:pt x="24349" y="786"/>
                  </a:cubicBezTo>
                  <a:cubicBezTo>
                    <a:pt x="24349" y="346"/>
                    <a:pt x="23991" y="0"/>
                    <a:pt x="23563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2384905" y="4052728"/>
              <a:ext cx="872203" cy="391559"/>
            </a:xfrm>
            <a:custGeom>
              <a:avLst/>
              <a:gdLst/>
              <a:ahLst/>
              <a:cxnLst/>
              <a:rect l="l" t="t" r="r" b="b"/>
              <a:pathLst>
                <a:path w="27267" h="12241" extrusionOk="0">
                  <a:moveTo>
                    <a:pt x="1" y="1"/>
                  </a:moveTo>
                  <a:lnTo>
                    <a:pt x="1" y="12240"/>
                  </a:lnTo>
                  <a:lnTo>
                    <a:pt x="27266" y="12240"/>
                  </a:lnTo>
                  <a:lnTo>
                    <a:pt x="27266" y="1"/>
                  </a:lnTo>
                  <a:close/>
                </a:path>
              </a:pathLst>
            </a:custGeom>
            <a:solidFill>
              <a:srgbClr val="3030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3055971" y="4072913"/>
              <a:ext cx="142856" cy="351191"/>
            </a:xfrm>
            <a:custGeom>
              <a:avLst/>
              <a:gdLst/>
              <a:ahLst/>
              <a:cxnLst/>
              <a:rect l="l" t="t" r="r" b="b"/>
              <a:pathLst>
                <a:path w="4466" h="10979" extrusionOk="0">
                  <a:moveTo>
                    <a:pt x="1" y="1"/>
                  </a:moveTo>
                  <a:lnTo>
                    <a:pt x="1" y="10978"/>
                  </a:lnTo>
                  <a:lnTo>
                    <a:pt x="4465" y="1097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23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2384905" y="4052728"/>
              <a:ext cx="872203" cy="84959"/>
            </a:xfrm>
            <a:custGeom>
              <a:avLst/>
              <a:gdLst/>
              <a:ahLst/>
              <a:cxnLst/>
              <a:rect l="l" t="t" r="r" b="b"/>
              <a:pathLst>
                <a:path w="27267" h="2656" extrusionOk="0">
                  <a:moveTo>
                    <a:pt x="1" y="1"/>
                  </a:moveTo>
                  <a:lnTo>
                    <a:pt x="1" y="1394"/>
                  </a:lnTo>
                  <a:lnTo>
                    <a:pt x="27266" y="2656"/>
                  </a:lnTo>
                  <a:lnTo>
                    <a:pt x="27266" y="1"/>
                  </a:lnTo>
                  <a:close/>
                </a:path>
              </a:pathLst>
            </a:custGeom>
            <a:solidFill>
              <a:srgbClr val="23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2543723" y="2120683"/>
              <a:ext cx="193524" cy="164576"/>
            </a:xfrm>
            <a:custGeom>
              <a:avLst/>
              <a:gdLst/>
              <a:ahLst/>
              <a:cxnLst/>
              <a:rect l="l" t="t" r="r" b="b"/>
              <a:pathLst>
                <a:path w="6050" h="5145" extrusionOk="0">
                  <a:moveTo>
                    <a:pt x="1" y="1"/>
                  </a:moveTo>
                  <a:lnTo>
                    <a:pt x="1775" y="4120"/>
                  </a:lnTo>
                  <a:lnTo>
                    <a:pt x="2906" y="5144"/>
                  </a:lnTo>
                  <a:lnTo>
                    <a:pt x="6049" y="4120"/>
                  </a:lnTo>
                  <a:cubicBezTo>
                    <a:pt x="5228" y="4120"/>
                    <a:pt x="4418" y="4013"/>
                    <a:pt x="3632" y="3775"/>
                  </a:cubicBezTo>
                  <a:cubicBezTo>
                    <a:pt x="2477" y="340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2479748" y="2070527"/>
              <a:ext cx="685556" cy="668699"/>
            </a:xfrm>
            <a:custGeom>
              <a:avLst/>
              <a:gdLst/>
              <a:ahLst/>
              <a:cxnLst/>
              <a:rect l="l" t="t" r="r" b="b"/>
              <a:pathLst>
                <a:path w="21432" h="20905" extrusionOk="0">
                  <a:moveTo>
                    <a:pt x="20853" y="0"/>
                  </a:moveTo>
                  <a:cubicBezTo>
                    <a:pt x="20675" y="0"/>
                    <a:pt x="20259" y="82"/>
                    <a:pt x="19836" y="747"/>
                  </a:cubicBezTo>
                  <a:lnTo>
                    <a:pt x="19896" y="592"/>
                  </a:lnTo>
                  <a:lnTo>
                    <a:pt x="17491" y="5069"/>
                  </a:lnTo>
                  <a:cubicBezTo>
                    <a:pt x="17104" y="5767"/>
                    <a:pt x="16374" y="6181"/>
                    <a:pt x="15613" y="6181"/>
                  </a:cubicBezTo>
                  <a:cubicBezTo>
                    <a:pt x="15414" y="6181"/>
                    <a:pt x="15212" y="6152"/>
                    <a:pt x="15014" y="6093"/>
                  </a:cubicBezTo>
                  <a:lnTo>
                    <a:pt x="10871" y="4843"/>
                  </a:lnTo>
                  <a:cubicBezTo>
                    <a:pt x="10805" y="4825"/>
                    <a:pt x="10737" y="4816"/>
                    <a:pt x="10668" y="4816"/>
                  </a:cubicBezTo>
                  <a:cubicBezTo>
                    <a:pt x="10600" y="4816"/>
                    <a:pt x="10531" y="4825"/>
                    <a:pt x="10466" y="4843"/>
                  </a:cubicBezTo>
                  <a:lnTo>
                    <a:pt x="6620" y="5998"/>
                  </a:lnTo>
                  <a:lnTo>
                    <a:pt x="6061" y="6153"/>
                  </a:lnTo>
                  <a:cubicBezTo>
                    <a:pt x="5946" y="6171"/>
                    <a:pt x="5832" y="6180"/>
                    <a:pt x="5719" y="6180"/>
                  </a:cubicBezTo>
                  <a:cubicBezTo>
                    <a:pt x="4947" y="6180"/>
                    <a:pt x="4220" y="5765"/>
                    <a:pt x="3846" y="5069"/>
                  </a:cubicBezTo>
                  <a:lnTo>
                    <a:pt x="2060" y="1771"/>
                  </a:lnTo>
                  <a:cubicBezTo>
                    <a:pt x="1507" y="151"/>
                    <a:pt x="804" y="1"/>
                    <a:pt x="563" y="1"/>
                  </a:cubicBezTo>
                  <a:cubicBezTo>
                    <a:pt x="508" y="1"/>
                    <a:pt x="477" y="9"/>
                    <a:pt x="477" y="9"/>
                  </a:cubicBezTo>
                  <a:lnTo>
                    <a:pt x="0" y="592"/>
                  </a:lnTo>
                  <a:lnTo>
                    <a:pt x="1858" y="7260"/>
                  </a:lnTo>
                  <a:lnTo>
                    <a:pt x="1167" y="7450"/>
                  </a:lnTo>
                  <a:cubicBezTo>
                    <a:pt x="1405" y="8117"/>
                    <a:pt x="2120" y="10141"/>
                    <a:pt x="2858" y="12296"/>
                  </a:cubicBezTo>
                  <a:cubicBezTo>
                    <a:pt x="3834" y="14118"/>
                    <a:pt x="4453" y="16582"/>
                    <a:pt x="4822" y="18487"/>
                  </a:cubicBezTo>
                  <a:cubicBezTo>
                    <a:pt x="4906" y="18456"/>
                    <a:pt x="4995" y="18441"/>
                    <a:pt x="5089" y="18441"/>
                  </a:cubicBezTo>
                  <a:cubicBezTo>
                    <a:pt x="6311" y="18441"/>
                    <a:pt x="8401" y="20904"/>
                    <a:pt x="10657" y="20904"/>
                  </a:cubicBezTo>
                  <a:cubicBezTo>
                    <a:pt x="12563" y="20904"/>
                    <a:pt x="14678" y="18222"/>
                    <a:pt x="16229" y="18222"/>
                  </a:cubicBezTo>
                  <a:cubicBezTo>
                    <a:pt x="16335" y="18222"/>
                    <a:pt x="16438" y="18235"/>
                    <a:pt x="16538" y="18261"/>
                  </a:cubicBezTo>
                  <a:cubicBezTo>
                    <a:pt x="16764" y="17118"/>
                    <a:pt x="17062" y="15987"/>
                    <a:pt x="17407" y="14880"/>
                  </a:cubicBezTo>
                  <a:lnTo>
                    <a:pt x="17431" y="14892"/>
                  </a:lnTo>
                  <a:lnTo>
                    <a:pt x="17538" y="14475"/>
                  </a:lnTo>
                  <a:cubicBezTo>
                    <a:pt x="17586" y="14332"/>
                    <a:pt x="17634" y="14201"/>
                    <a:pt x="17681" y="14070"/>
                  </a:cubicBezTo>
                  <a:cubicBezTo>
                    <a:pt x="18467" y="11356"/>
                    <a:pt x="19396" y="8212"/>
                    <a:pt x="19670" y="7450"/>
                  </a:cubicBezTo>
                  <a:lnTo>
                    <a:pt x="19515" y="7403"/>
                  </a:lnTo>
                  <a:lnTo>
                    <a:pt x="21432" y="592"/>
                  </a:lnTo>
                  <a:lnTo>
                    <a:pt x="20944" y="9"/>
                  </a:lnTo>
                  <a:cubicBezTo>
                    <a:pt x="20944" y="9"/>
                    <a:pt x="20911" y="0"/>
                    <a:pt x="20853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2352918" y="2016340"/>
              <a:ext cx="270806" cy="588826"/>
            </a:xfrm>
            <a:custGeom>
              <a:avLst/>
              <a:gdLst/>
              <a:ahLst/>
              <a:cxnLst/>
              <a:rect l="l" t="t" r="r" b="b"/>
              <a:pathLst>
                <a:path w="8466" h="18408" extrusionOk="0">
                  <a:moveTo>
                    <a:pt x="3668" y="0"/>
                  </a:moveTo>
                  <a:cubicBezTo>
                    <a:pt x="3668" y="0"/>
                    <a:pt x="1298" y="1108"/>
                    <a:pt x="644" y="3834"/>
                  </a:cubicBezTo>
                  <a:cubicBezTo>
                    <a:pt x="1" y="6561"/>
                    <a:pt x="1572" y="10764"/>
                    <a:pt x="3144" y="14502"/>
                  </a:cubicBezTo>
                  <a:cubicBezTo>
                    <a:pt x="4025" y="16681"/>
                    <a:pt x="6049" y="18181"/>
                    <a:pt x="8395" y="18407"/>
                  </a:cubicBezTo>
                  <a:cubicBezTo>
                    <a:pt x="8395" y="18407"/>
                    <a:pt x="8466" y="16705"/>
                    <a:pt x="8049" y="15228"/>
                  </a:cubicBezTo>
                  <a:cubicBezTo>
                    <a:pt x="7633" y="13752"/>
                    <a:pt x="7025" y="11514"/>
                    <a:pt x="6370" y="7096"/>
                  </a:cubicBezTo>
                  <a:cubicBezTo>
                    <a:pt x="5728" y="2679"/>
                    <a:pt x="3668" y="0"/>
                    <a:pt x="3668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3018258" y="2016340"/>
              <a:ext cx="270838" cy="588826"/>
            </a:xfrm>
            <a:custGeom>
              <a:avLst/>
              <a:gdLst/>
              <a:ahLst/>
              <a:cxnLst/>
              <a:rect l="l" t="t" r="r" b="b"/>
              <a:pathLst>
                <a:path w="8467" h="18408" extrusionOk="0">
                  <a:moveTo>
                    <a:pt x="4799" y="0"/>
                  </a:moveTo>
                  <a:cubicBezTo>
                    <a:pt x="4799" y="0"/>
                    <a:pt x="2739" y="2679"/>
                    <a:pt x="2096" y="7096"/>
                  </a:cubicBezTo>
                  <a:cubicBezTo>
                    <a:pt x="1442" y="11514"/>
                    <a:pt x="834" y="13752"/>
                    <a:pt x="418" y="15228"/>
                  </a:cubicBezTo>
                  <a:cubicBezTo>
                    <a:pt x="1" y="16705"/>
                    <a:pt x="72" y="18407"/>
                    <a:pt x="72" y="18407"/>
                  </a:cubicBezTo>
                  <a:cubicBezTo>
                    <a:pt x="72" y="18407"/>
                    <a:pt x="3751" y="18253"/>
                    <a:pt x="5323" y="14502"/>
                  </a:cubicBezTo>
                  <a:cubicBezTo>
                    <a:pt x="6895" y="10764"/>
                    <a:pt x="8466" y="6561"/>
                    <a:pt x="7823" y="3834"/>
                  </a:cubicBezTo>
                  <a:cubicBezTo>
                    <a:pt x="7168" y="1108"/>
                    <a:pt x="4799" y="0"/>
                    <a:pt x="4799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3046822" y="2098996"/>
              <a:ext cx="79265" cy="346968"/>
            </a:xfrm>
            <a:custGeom>
              <a:avLst/>
              <a:gdLst/>
              <a:ahLst/>
              <a:cxnLst/>
              <a:rect l="l" t="t" r="r" b="b"/>
              <a:pathLst>
                <a:path w="2478" h="10847" extrusionOk="0">
                  <a:moveTo>
                    <a:pt x="2477" y="0"/>
                  </a:moveTo>
                  <a:cubicBezTo>
                    <a:pt x="1858" y="1441"/>
                    <a:pt x="1430" y="2965"/>
                    <a:pt x="1203" y="4512"/>
                  </a:cubicBezTo>
                  <a:cubicBezTo>
                    <a:pt x="763" y="7453"/>
                    <a:pt x="346" y="9430"/>
                    <a:pt x="1" y="10847"/>
                  </a:cubicBezTo>
                  <a:cubicBezTo>
                    <a:pt x="227" y="10751"/>
                    <a:pt x="1084" y="10323"/>
                    <a:pt x="1608" y="9608"/>
                  </a:cubicBezTo>
                  <a:cubicBezTo>
                    <a:pt x="2215" y="8775"/>
                    <a:pt x="2025" y="7239"/>
                    <a:pt x="1668" y="5822"/>
                  </a:cubicBezTo>
                  <a:cubicBezTo>
                    <a:pt x="1322" y="4405"/>
                    <a:pt x="2465" y="36"/>
                    <a:pt x="2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2820991" y="2709861"/>
              <a:ext cx="99801" cy="1214182"/>
            </a:xfrm>
            <a:custGeom>
              <a:avLst/>
              <a:gdLst/>
              <a:ahLst/>
              <a:cxnLst/>
              <a:rect l="l" t="t" r="r" b="b"/>
              <a:pathLst>
                <a:path w="3120" h="37958" extrusionOk="0">
                  <a:moveTo>
                    <a:pt x="0" y="1"/>
                  </a:moveTo>
                  <a:lnTo>
                    <a:pt x="0" y="37660"/>
                  </a:lnTo>
                  <a:lnTo>
                    <a:pt x="298" y="37588"/>
                  </a:lnTo>
                  <a:lnTo>
                    <a:pt x="298" y="37957"/>
                  </a:lnTo>
                  <a:lnTo>
                    <a:pt x="3120" y="37957"/>
                  </a:lnTo>
                  <a:cubicBezTo>
                    <a:pt x="3120" y="37957"/>
                    <a:pt x="2679" y="36803"/>
                    <a:pt x="1858" y="36279"/>
                  </a:cubicBezTo>
                  <a:cubicBezTo>
                    <a:pt x="1465" y="36029"/>
                    <a:pt x="1060" y="35814"/>
                    <a:pt x="643" y="35624"/>
                  </a:cubicBezTo>
                  <a:cubicBezTo>
                    <a:pt x="1012" y="32528"/>
                    <a:pt x="1703" y="26647"/>
                    <a:pt x="1774" y="25134"/>
                  </a:cubicBezTo>
                  <a:cubicBezTo>
                    <a:pt x="1882" y="23075"/>
                    <a:pt x="1274" y="20729"/>
                    <a:pt x="1274" y="20729"/>
                  </a:cubicBezTo>
                  <a:cubicBezTo>
                    <a:pt x="1274" y="20729"/>
                    <a:pt x="2334" y="10073"/>
                    <a:pt x="2358" y="8216"/>
                  </a:cubicBezTo>
                  <a:cubicBezTo>
                    <a:pt x="2358" y="6942"/>
                    <a:pt x="2286" y="5668"/>
                    <a:pt x="2132" y="4406"/>
                  </a:cubicBezTo>
                  <a:lnTo>
                    <a:pt x="3120" y="1751"/>
                  </a:lnTo>
                  <a:lnTo>
                    <a:pt x="762" y="34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2793577" y="2562847"/>
              <a:ext cx="54475" cy="1361196"/>
            </a:xfrm>
            <a:custGeom>
              <a:avLst/>
              <a:gdLst/>
              <a:ahLst/>
              <a:cxnLst/>
              <a:rect l="l" t="t" r="r" b="b"/>
              <a:pathLst>
                <a:path w="1703" h="42554" extrusionOk="0">
                  <a:moveTo>
                    <a:pt x="0" y="1"/>
                  </a:moveTo>
                  <a:lnTo>
                    <a:pt x="441" y="42137"/>
                  </a:lnTo>
                  <a:cubicBezTo>
                    <a:pt x="453" y="42363"/>
                    <a:pt x="631" y="42542"/>
                    <a:pt x="857" y="42553"/>
                  </a:cubicBezTo>
                  <a:cubicBezTo>
                    <a:pt x="1072" y="42542"/>
                    <a:pt x="1250" y="42363"/>
                    <a:pt x="1250" y="42137"/>
                  </a:cubicBezTo>
                  <a:lnTo>
                    <a:pt x="1703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>
              <a:off x="2793577" y="2562847"/>
              <a:ext cx="27445" cy="1299108"/>
            </a:xfrm>
            <a:custGeom>
              <a:avLst/>
              <a:gdLst/>
              <a:ahLst/>
              <a:cxnLst/>
              <a:rect l="l" t="t" r="r" b="b"/>
              <a:pathLst>
                <a:path w="858" h="40613" extrusionOk="0">
                  <a:moveTo>
                    <a:pt x="0" y="1"/>
                  </a:moveTo>
                  <a:lnTo>
                    <a:pt x="429" y="40613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2749403" y="2437072"/>
              <a:ext cx="391911" cy="170749"/>
            </a:xfrm>
            <a:custGeom>
              <a:avLst/>
              <a:gdLst/>
              <a:ahLst/>
              <a:cxnLst/>
              <a:rect l="l" t="t" r="r" b="b"/>
              <a:pathLst>
                <a:path w="12252" h="5338" extrusionOk="0">
                  <a:moveTo>
                    <a:pt x="9026" y="1"/>
                  </a:moveTo>
                  <a:cubicBezTo>
                    <a:pt x="7251" y="1"/>
                    <a:pt x="5692" y="1281"/>
                    <a:pt x="4810" y="1421"/>
                  </a:cubicBezTo>
                  <a:cubicBezTo>
                    <a:pt x="4726" y="1433"/>
                    <a:pt x="4643" y="1438"/>
                    <a:pt x="4562" y="1438"/>
                  </a:cubicBezTo>
                  <a:cubicBezTo>
                    <a:pt x="3768" y="1438"/>
                    <a:pt x="3162" y="905"/>
                    <a:pt x="2762" y="873"/>
                  </a:cubicBezTo>
                  <a:cubicBezTo>
                    <a:pt x="2744" y="871"/>
                    <a:pt x="2723" y="871"/>
                    <a:pt x="2700" y="871"/>
                  </a:cubicBezTo>
                  <a:cubicBezTo>
                    <a:pt x="2143" y="871"/>
                    <a:pt x="179" y="1266"/>
                    <a:pt x="179" y="1266"/>
                  </a:cubicBezTo>
                  <a:cubicBezTo>
                    <a:pt x="179" y="1266"/>
                    <a:pt x="0" y="2004"/>
                    <a:pt x="179" y="2516"/>
                  </a:cubicBezTo>
                  <a:cubicBezTo>
                    <a:pt x="369" y="3028"/>
                    <a:pt x="738" y="3504"/>
                    <a:pt x="774" y="4028"/>
                  </a:cubicBezTo>
                  <a:cubicBezTo>
                    <a:pt x="822" y="4564"/>
                    <a:pt x="1607" y="5338"/>
                    <a:pt x="1607" y="5338"/>
                  </a:cubicBezTo>
                  <a:cubicBezTo>
                    <a:pt x="1607" y="5338"/>
                    <a:pt x="3143" y="4957"/>
                    <a:pt x="3667" y="4766"/>
                  </a:cubicBezTo>
                  <a:cubicBezTo>
                    <a:pt x="3704" y="4754"/>
                    <a:pt x="3753" y="4748"/>
                    <a:pt x="3813" y="4748"/>
                  </a:cubicBezTo>
                  <a:cubicBezTo>
                    <a:pt x="4415" y="4748"/>
                    <a:pt x="6141" y="5299"/>
                    <a:pt x="7792" y="5299"/>
                  </a:cubicBezTo>
                  <a:cubicBezTo>
                    <a:pt x="8404" y="5299"/>
                    <a:pt x="9006" y="5223"/>
                    <a:pt x="9537" y="5016"/>
                  </a:cubicBezTo>
                  <a:cubicBezTo>
                    <a:pt x="11632" y="4195"/>
                    <a:pt x="12252" y="2397"/>
                    <a:pt x="12013" y="1456"/>
                  </a:cubicBezTo>
                  <a:cubicBezTo>
                    <a:pt x="11871" y="849"/>
                    <a:pt x="10990" y="87"/>
                    <a:pt x="9168" y="4"/>
                  </a:cubicBezTo>
                  <a:cubicBezTo>
                    <a:pt x="9120" y="2"/>
                    <a:pt x="9073" y="1"/>
                    <a:pt x="9026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5"/>
            <p:cNvSpPr/>
            <p:nvPr/>
          </p:nvSpPr>
          <p:spPr>
            <a:xfrm>
              <a:off x="2494590" y="2330777"/>
              <a:ext cx="362994" cy="275956"/>
            </a:xfrm>
            <a:custGeom>
              <a:avLst/>
              <a:gdLst/>
              <a:ahLst/>
              <a:cxnLst/>
              <a:rect l="l" t="t" r="r" b="b"/>
              <a:pathLst>
                <a:path w="11348" h="8627" extrusionOk="0">
                  <a:moveTo>
                    <a:pt x="10176" y="1"/>
                  </a:moveTo>
                  <a:cubicBezTo>
                    <a:pt x="10138" y="1"/>
                    <a:pt x="10100" y="6"/>
                    <a:pt x="10062" y="17"/>
                  </a:cubicBezTo>
                  <a:cubicBezTo>
                    <a:pt x="9466" y="219"/>
                    <a:pt x="8061" y="695"/>
                    <a:pt x="7740" y="898"/>
                  </a:cubicBezTo>
                  <a:cubicBezTo>
                    <a:pt x="7347" y="1160"/>
                    <a:pt x="7025" y="2077"/>
                    <a:pt x="6121" y="2410"/>
                  </a:cubicBezTo>
                  <a:cubicBezTo>
                    <a:pt x="5204" y="2743"/>
                    <a:pt x="3311" y="2362"/>
                    <a:pt x="1656" y="3362"/>
                  </a:cubicBezTo>
                  <a:cubicBezTo>
                    <a:pt x="1" y="4351"/>
                    <a:pt x="346" y="5756"/>
                    <a:pt x="501" y="6363"/>
                  </a:cubicBezTo>
                  <a:cubicBezTo>
                    <a:pt x="746" y="7284"/>
                    <a:pt x="2805" y="8627"/>
                    <a:pt x="3819" y="8627"/>
                  </a:cubicBezTo>
                  <a:cubicBezTo>
                    <a:pt x="3840" y="8627"/>
                    <a:pt x="3861" y="8626"/>
                    <a:pt x="3882" y="8625"/>
                  </a:cubicBezTo>
                  <a:cubicBezTo>
                    <a:pt x="6252" y="8458"/>
                    <a:pt x="8228" y="4875"/>
                    <a:pt x="8811" y="4767"/>
                  </a:cubicBezTo>
                  <a:cubicBezTo>
                    <a:pt x="9395" y="4660"/>
                    <a:pt x="11002" y="4220"/>
                    <a:pt x="11002" y="4220"/>
                  </a:cubicBezTo>
                  <a:cubicBezTo>
                    <a:pt x="11002" y="4220"/>
                    <a:pt x="11347" y="3136"/>
                    <a:pt x="11121" y="2660"/>
                  </a:cubicBezTo>
                  <a:cubicBezTo>
                    <a:pt x="10907" y="2172"/>
                    <a:pt x="11014" y="1577"/>
                    <a:pt x="10931" y="1029"/>
                  </a:cubicBezTo>
                  <a:cubicBezTo>
                    <a:pt x="10859" y="719"/>
                    <a:pt x="10716" y="422"/>
                    <a:pt x="10514" y="172"/>
                  </a:cubicBezTo>
                  <a:cubicBezTo>
                    <a:pt x="10431" y="61"/>
                    <a:pt x="10306" y="1"/>
                    <a:pt x="10176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>
              <a:off x="2729219" y="1685749"/>
              <a:ext cx="76962" cy="30132"/>
            </a:xfrm>
            <a:custGeom>
              <a:avLst/>
              <a:gdLst/>
              <a:ahLst/>
              <a:cxnLst/>
              <a:rect l="l" t="t" r="r" b="b"/>
              <a:pathLst>
                <a:path w="2406" h="942" extrusionOk="0">
                  <a:moveTo>
                    <a:pt x="0" y="1"/>
                  </a:moveTo>
                  <a:cubicBezTo>
                    <a:pt x="0" y="1"/>
                    <a:pt x="286" y="941"/>
                    <a:pt x="1203" y="941"/>
                  </a:cubicBezTo>
                  <a:cubicBezTo>
                    <a:pt x="2119" y="941"/>
                    <a:pt x="2405" y="1"/>
                    <a:pt x="2405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5"/>
            <p:cNvSpPr/>
            <p:nvPr/>
          </p:nvSpPr>
          <p:spPr>
            <a:xfrm>
              <a:off x="2835449" y="1685749"/>
              <a:ext cx="76962" cy="98298"/>
            </a:xfrm>
            <a:custGeom>
              <a:avLst/>
              <a:gdLst/>
              <a:ahLst/>
              <a:cxnLst/>
              <a:rect l="l" t="t" r="r" b="b"/>
              <a:pathLst>
                <a:path w="2406" h="3073" extrusionOk="0">
                  <a:moveTo>
                    <a:pt x="1" y="1"/>
                  </a:moveTo>
                  <a:lnTo>
                    <a:pt x="1" y="3073"/>
                  </a:lnTo>
                  <a:cubicBezTo>
                    <a:pt x="1" y="3073"/>
                    <a:pt x="846" y="2477"/>
                    <a:pt x="846" y="1846"/>
                  </a:cubicBezTo>
                  <a:cubicBezTo>
                    <a:pt x="822" y="1477"/>
                    <a:pt x="739" y="1108"/>
                    <a:pt x="584" y="763"/>
                  </a:cubicBezTo>
                  <a:lnTo>
                    <a:pt x="584" y="763"/>
                  </a:lnTo>
                  <a:cubicBezTo>
                    <a:pt x="775" y="882"/>
                    <a:pt x="989" y="941"/>
                    <a:pt x="1203" y="941"/>
                  </a:cubicBezTo>
                  <a:cubicBezTo>
                    <a:pt x="2132" y="941"/>
                    <a:pt x="2406" y="1"/>
                    <a:pt x="2406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2774129" y="1810213"/>
              <a:ext cx="93723" cy="12315"/>
            </a:xfrm>
            <a:custGeom>
              <a:avLst/>
              <a:gdLst/>
              <a:ahLst/>
              <a:cxnLst/>
              <a:rect l="l" t="t" r="r" b="b"/>
              <a:pathLst>
                <a:path w="2930" h="385" extrusionOk="0">
                  <a:moveTo>
                    <a:pt x="1242" y="0"/>
                  </a:moveTo>
                  <a:cubicBezTo>
                    <a:pt x="1233" y="0"/>
                    <a:pt x="1224" y="1"/>
                    <a:pt x="1215" y="3"/>
                  </a:cubicBezTo>
                  <a:cubicBezTo>
                    <a:pt x="942" y="3"/>
                    <a:pt x="1" y="384"/>
                    <a:pt x="1" y="384"/>
                  </a:cubicBezTo>
                  <a:lnTo>
                    <a:pt x="2930" y="384"/>
                  </a:lnTo>
                  <a:cubicBezTo>
                    <a:pt x="2930" y="384"/>
                    <a:pt x="1989" y="3"/>
                    <a:pt x="1727" y="3"/>
                  </a:cubicBezTo>
                  <a:cubicBezTo>
                    <a:pt x="1717" y="1"/>
                    <a:pt x="1706" y="0"/>
                    <a:pt x="1696" y="0"/>
                  </a:cubicBezTo>
                  <a:cubicBezTo>
                    <a:pt x="1647" y="0"/>
                    <a:pt x="1598" y="21"/>
                    <a:pt x="1549" y="51"/>
                  </a:cubicBezTo>
                  <a:cubicBezTo>
                    <a:pt x="1525" y="69"/>
                    <a:pt x="1495" y="78"/>
                    <a:pt x="1464" y="78"/>
                  </a:cubicBezTo>
                  <a:cubicBezTo>
                    <a:pt x="1433" y="78"/>
                    <a:pt x="1400" y="69"/>
                    <a:pt x="1370" y="51"/>
                  </a:cubicBezTo>
                  <a:cubicBezTo>
                    <a:pt x="1331" y="21"/>
                    <a:pt x="1284" y="0"/>
                    <a:pt x="1242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2377292" y="2056708"/>
              <a:ext cx="83807" cy="252157"/>
            </a:xfrm>
            <a:custGeom>
              <a:avLst/>
              <a:gdLst/>
              <a:ahLst/>
              <a:cxnLst/>
              <a:rect l="l" t="t" r="r" b="b"/>
              <a:pathLst>
                <a:path w="2620" h="7883" extrusionOk="0">
                  <a:moveTo>
                    <a:pt x="2620" y="0"/>
                  </a:moveTo>
                  <a:cubicBezTo>
                    <a:pt x="2620" y="1"/>
                    <a:pt x="524" y="1322"/>
                    <a:pt x="263" y="3656"/>
                  </a:cubicBezTo>
                  <a:cubicBezTo>
                    <a:pt x="1" y="5989"/>
                    <a:pt x="1513" y="7882"/>
                    <a:pt x="1513" y="7882"/>
                  </a:cubicBezTo>
                  <a:cubicBezTo>
                    <a:pt x="1513" y="7882"/>
                    <a:pt x="1108" y="6870"/>
                    <a:pt x="1275" y="4525"/>
                  </a:cubicBezTo>
                  <a:cubicBezTo>
                    <a:pt x="1429" y="2167"/>
                    <a:pt x="2620" y="1"/>
                    <a:pt x="2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2505274" y="2399103"/>
              <a:ext cx="200338" cy="107414"/>
            </a:xfrm>
            <a:custGeom>
              <a:avLst/>
              <a:gdLst/>
              <a:ahLst/>
              <a:cxnLst/>
              <a:rect l="l" t="t" r="r" b="b"/>
              <a:pathLst>
                <a:path w="6263" h="3358" extrusionOk="0">
                  <a:moveTo>
                    <a:pt x="6263" y="0"/>
                  </a:moveTo>
                  <a:cubicBezTo>
                    <a:pt x="6120" y="107"/>
                    <a:pt x="5953" y="203"/>
                    <a:pt x="5775" y="274"/>
                  </a:cubicBezTo>
                  <a:cubicBezTo>
                    <a:pt x="4870" y="607"/>
                    <a:pt x="2977" y="226"/>
                    <a:pt x="1310" y="1226"/>
                  </a:cubicBezTo>
                  <a:cubicBezTo>
                    <a:pt x="238" y="1869"/>
                    <a:pt x="0" y="2691"/>
                    <a:pt x="24" y="3358"/>
                  </a:cubicBezTo>
                  <a:cubicBezTo>
                    <a:pt x="24" y="3358"/>
                    <a:pt x="1262" y="1691"/>
                    <a:pt x="2512" y="1441"/>
                  </a:cubicBezTo>
                  <a:cubicBezTo>
                    <a:pt x="3763" y="1203"/>
                    <a:pt x="5513" y="1000"/>
                    <a:pt x="5989" y="417"/>
                  </a:cubicBezTo>
                  <a:cubicBezTo>
                    <a:pt x="6096" y="286"/>
                    <a:pt x="6191" y="143"/>
                    <a:pt x="6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2763477" y="2587221"/>
              <a:ext cx="115059" cy="25558"/>
            </a:xfrm>
            <a:custGeom>
              <a:avLst/>
              <a:gdLst/>
              <a:ahLst/>
              <a:cxnLst/>
              <a:rect l="l" t="t" r="r" b="b"/>
              <a:pathLst>
                <a:path w="3597" h="799" extrusionOk="0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20"/>
                    <a:pt x="179" y="798"/>
                    <a:pt x="393" y="798"/>
                  </a:cubicBezTo>
                  <a:lnTo>
                    <a:pt x="3191" y="798"/>
                  </a:lnTo>
                  <a:cubicBezTo>
                    <a:pt x="3418" y="798"/>
                    <a:pt x="3596" y="620"/>
                    <a:pt x="3596" y="394"/>
                  </a:cubicBezTo>
                  <a:cubicBezTo>
                    <a:pt x="3596" y="179"/>
                    <a:pt x="3418" y="1"/>
                    <a:pt x="3191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2381482" y="2087928"/>
              <a:ext cx="130669" cy="404898"/>
            </a:xfrm>
            <a:custGeom>
              <a:avLst/>
              <a:gdLst/>
              <a:ahLst/>
              <a:cxnLst/>
              <a:rect l="l" t="t" r="r" b="b"/>
              <a:pathLst>
                <a:path w="4085" h="12658" extrusionOk="0">
                  <a:moveTo>
                    <a:pt x="1394" y="1"/>
                  </a:moveTo>
                  <a:lnTo>
                    <a:pt x="1394" y="1"/>
                  </a:lnTo>
                  <a:cubicBezTo>
                    <a:pt x="608" y="870"/>
                    <a:pt x="155" y="1965"/>
                    <a:pt x="96" y="3132"/>
                  </a:cubicBezTo>
                  <a:cubicBezTo>
                    <a:pt x="1" y="5097"/>
                    <a:pt x="3072" y="12657"/>
                    <a:pt x="3072" y="12657"/>
                  </a:cubicBezTo>
                  <a:cubicBezTo>
                    <a:pt x="3072" y="12657"/>
                    <a:pt x="4084" y="10478"/>
                    <a:pt x="3739" y="9204"/>
                  </a:cubicBezTo>
                  <a:cubicBezTo>
                    <a:pt x="3394" y="7930"/>
                    <a:pt x="1560" y="7252"/>
                    <a:pt x="1298" y="6799"/>
                  </a:cubicBezTo>
                  <a:cubicBezTo>
                    <a:pt x="1025" y="6335"/>
                    <a:pt x="739" y="4561"/>
                    <a:pt x="739" y="4561"/>
                  </a:cubicBezTo>
                  <a:lnTo>
                    <a:pt x="1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2789771" y="1844759"/>
              <a:ext cx="22487" cy="39824"/>
            </a:xfrm>
            <a:custGeom>
              <a:avLst/>
              <a:gdLst/>
              <a:ahLst/>
              <a:cxnLst/>
              <a:rect l="l" t="t" r="r" b="b"/>
              <a:pathLst>
                <a:path w="703" h="1245" extrusionOk="0">
                  <a:moveTo>
                    <a:pt x="118" y="0"/>
                  </a:moveTo>
                  <a:cubicBezTo>
                    <a:pt x="84" y="0"/>
                    <a:pt x="62" y="37"/>
                    <a:pt x="72" y="66"/>
                  </a:cubicBezTo>
                  <a:lnTo>
                    <a:pt x="179" y="280"/>
                  </a:lnTo>
                  <a:cubicBezTo>
                    <a:pt x="214" y="352"/>
                    <a:pt x="203" y="447"/>
                    <a:pt x="143" y="519"/>
                  </a:cubicBezTo>
                  <a:cubicBezTo>
                    <a:pt x="48" y="626"/>
                    <a:pt x="0" y="769"/>
                    <a:pt x="36" y="923"/>
                  </a:cubicBezTo>
                  <a:cubicBezTo>
                    <a:pt x="107" y="1185"/>
                    <a:pt x="607" y="1245"/>
                    <a:pt x="607" y="1245"/>
                  </a:cubicBezTo>
                  <a:cubicBezTo>
                    <a:pt x="524" y="1078"/>
                    <a:pt x="464" y="900"/>
                    <a:pt x="441" y="721"/>
                  </a:cubicBezTo>
                  <a:cubicBezTo>
                    <a:pt x="441" y="590"/>
                    <a:pt x="500" y="471"/>
                    <a:pt x="607" y="388"/>
                  </a:cubicBezTo>
                  <a:lnTo>
                    <a:pt x="655" y="340"/>
                  </a:lnTo>
                  <a:cubicBezTo>
                    <a:pt x="703" y="292"/>
                    <a:pt x="679" y="209"/>
                    <a:pt x="619" y="185"/>
                  </a:cubicBezTo>
                  <a:lnTo>
                    <a:pt x="143" y="7"/>
                  </a:lnTo>
                  <a:cubicBezTo>
                    <a:pt x="134" y="2"/>
                    <a:pt x="126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5"/>
            <p:cNvSpPr/>
            <p:nvPr/>
          </p:nvSpPr>
          <p:spPr>
            <a:xfrm>
              <a:off x="2837752" y="1652162"/>
              <a:ext cx="28597" cy="21815"/>
            </a:xfrm>
            <a:custGeom>
              <a:avLst/>
              <a:gdLst/>
              <a:ahLst/>
              <a:cxnLst/>
              <a:rect l="l" t="t" r="r" b="b"/>
              <a:pathLst>
                <a:path w="894" h="682" extrusionOk="0">
                  <a:moveTo>
                    <a:pt x="291" y="0"/>
                  </a:moveTo>
                  <a:cubicBezTo>
                    <a:pt x="215" y="0"/>
                    <a:pt x="141" y="48"/>
                    <a:pt x="119" y="134"/>
                  </a:cubicBezTo>
                  <a:lnTo>
                    <a:pt x="12" y="551"/>
                  </a:lnTo>
                  <a:cubicBezTo>
                    <a:pt x="0" y="610"/>
                    <a:pt x="48" y="682"/>
                    <a:pt x="119" y="682"/>
                  </a:cubicBezTo>
                  <a:lnTo>
                    <a:pt x="667" y="682"/>
                  </a:lnTo>
                  <a:cubicBezTo>
                    <a:pt x="810" y="682"/>
                    <a:pt x="893" y="491"/>
                    <a:pt x="774" y="396"/>
                  </a:cubicBezTo>
                  <a:lnTo>
                    <a:pt x="429" y="63"/>
                  </a:lnTo>
                  <a:cubicBezTo>
                    <a:pt x="391" y="20"/>
                    <a:pt x="341" y="0"/>
                    <a:pt x="2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>
              <a:off x="2486593" y="3924011"/>
              <a:ext cx="36210" cy="50668"/>
            </a:xfrm>
            <a:custGeom>
              <a:avLst/>
              <a:gdLst/>
              <a:ahLst/>
              <a:cxnLst/>
              <a:rect l="l" t="t" r="r" b="b"/>
              <a:pathLst>
                <a:path w="1132" h="1584" extrusionOk="0">
                  <a:moveTo>
                    <a:pt x="1" y="0"/>
                  </a:moveTo>
                  <a:lnTo>
                    <a:pt x="1" y="1584"/>
                  </a:lnTo>
                  <a:lnTo>
                    <a:pt x="1132" y="1584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5"/>
            <p:cNvSpPr/>
            <p:nvPr/>
          </p:nvSpPr>
          <p:spPr>
            <a:xfrm>
              <a:off x="2357492" y="4022276"/>
              <a:ext cx="926646" cy="50668"/>
            </a:xfrm>
            <a:custGeom>
              <a:avLst/>
              <a:gdLst/>
              <a:ahLst/>
              <a:cxnLst/>
              <a:rect l="l" t="t" r="r" b="b"/>
              <a:pathLst>
                <a:path w="28969" h="1584" extrusionOk="0">
                  <a:moveTo>
                    <a:pt x="798" y="0"/>
                  </a:moveTo>
                  <a:cubicBezTo>
                    <a:pt x="358" y="0"/>
                    <a:pt x="1" y="346"/>
                    <a:pt x="1" y="786"/>
                  </a:cubicBezTo>
                  <a:cubicBezTo>
                    <a:pt x="1" y="1227"/>
                    <a:pt x="358" y="1584"/>
                    <a:pt x="798" y="1584"/>
                  </a:cubicBezTo>
                  <a:lnTo>
                    <a:pt x="28171" y="1584"/>
                  </a:lnTo>
                  <a:cubicBezTo>
                    <a:pt x="28611" y="1584"/>
                    <a:pt x="28968" y="1227"/>
                    <a:pt x="28968" y="786"/>
                  </a:cubicBezTo>
                  <a:cubicBezTo>
                    <a:pt x="28968" y="346"/>
                    <a:pt x="28611" y="0"/>
                    <a:pt x="28171" y="0"/>
                  </a:cubicBezTo>
                  <a:close/>
                </a:path>
              </a:pathLst>
            </a:custGeom>
            <a:solidFill>
              <a:srgbClr val="3030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2357492" y="4424455"/>
              <a:ext cx="926646" cy="50668"/>
            </a:xfrm>
            <a:custGeom>
              <a:avLst/>
              <a:gdLst/>
              <a:ahLst/>
              <a:cxnLst/>
              <a:rect l="l" t="t" r="r" b="b"/>
              <a:pathLst>
                <a:path w="28969" h="1584" extrusionOk="0">
                  <a:moveTo>
                    <a:pt x="798" y="0"/>
                  </a:moveTo>
                  <a:cubicBezTo>
                    <a:pt x="358" y="0"/>
                    <a:pt x="1" y="345"/>
                    <a:pt x="1" y="786"/>
                  </a:cubicBezTo>
                  <a:cubicBezTo>
                    <a:pt x="1" y="1227"/>
                    <a:pt x="358" y="1584"/>
                    <a:pt x="798" y="1584"/>
                  </a:cubicBezTo>
                  <a:lnTo>
                    <a:pt x="28171" y="1584"/>
                  </a:lnTo>
                  <a:cubicBezTo>
                    <a:pt x="28611" y="1584"/>
                    <a:pt x="28968" y="1227"/>
                    <a:pt x="28968" y="786"/>
                  </a:cubicBezTo>
                  <a:cubicBezTo>
                    <a:pt x="28968" y="345"/>
                    <a:pt x="28611" y="0"/>
                    <a:pt x="28171" y="0"/>
                  </a:cubicBezTo>
                  <a:close/>
                </a:path>
              </a:pathLst>
            </a:custGeom>
            <a:solidFill>
              <a:srgbClr val="3030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3172117" y="4022276"/>
              <a:ext cx="50700" cy="5066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1" y="0"/>
                  </a:moveTo>
                  <a:lnTo>
                    <a:pt x="1" y="1584"/>
                  </a:lnTo>
                  <a:lnTo>
                    <a:pt x="1585" y="1584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rgbClr val="23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3172117" y="4424455"/>
              <a:ext cx="50700" cy="5066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1" y="0"/>
                  </a:moveTo>
                  <a:lnTo>
                    <a:pt x="1" y="1584"/>
                  </a:lnTo>
                  <a:lnTo>
                    <a:pt x="1585" y="1584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rgbClr val="23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2720070" y="1553993"/>
              <a:ext cx="59433" cy="120017"/>
            </a:xfrm>
            <a:custGeom>
              <a:avLst/>
              <a:gdLst/>
              <a:ahLst/>
              <a:cxnLst/>
              <a:rect l="l" t="t" r="r" b="b"/>
              <a:pathLst>
                <a:path w="1858" h="3752" extrusionOk="0">
                  <a:moveTo>
                    <a:pt x="1858" y="0"/>
                  </a:moveTo>
                  <a:lnTo>
                    <a:pt x="1858" y="0"/>
                  </a:lnTo>
                  <a:cubicBezTo>
                    <a:pt x="1405" y="334"/>
                    <a:pt x="1012" y="738"/>
                    <a:pt x="691" y="1191"/>
                  </a:cubicBezTo>
                  <a:cubicBezTo>
                    <a:pt x="262" y="1846"/>
                    <a:pt x="226" y="3203"/>
                    <a:pt x="226" y="3203"/>
                  </a:cubicBezTo>
                  <a:lnTo>
                    <a:pt x="36" y="3572"/>
                  </a:lnTo>
                  <a:cubicBezTo>
                    <a:pt x="0" y="3655"/>
                    <a:pt x="60" y="3751"/>
                    <a:pt x="143" y="3751"/>
                  </a:cubicBezTo>
                  <a:lnTo>
                    <a:pt x="1679" y="3751"/>
                  </a:lnTo>
                  <a:cubicBezTo>
                    <a:pt x="1683" y="3751"/>
                    <a:pt x="1687" y="3751"/>
                    <a:pt x="1690" y="3751"/>
                  </a:cubicBezTo>
                  <a:cubicBezTo>
                    <a:pt x="1777" y="3751"/>
                    <a:pt x="1806" y="3619"/>
                    <a:pt x="1703" y="3596"/>
                  </a:cubicBezTo>
                  <a:lnTo>
                    <a:pt x="941" y="3263"/>
                  </a:lnTo>
                  <a:cubicBezTo>
                    <a:pt x="941" y="3263"/>
                    <a:pt x="858" y="2167"/>
                    <a:pt x="1084" y="1393"/>
                  </a:cubicBezTo>
                  <a:cubicBezTo>
                    <a:pt x="1250" y="893"/>
                    <a:pt x="1512" y="417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5" name="Google Shape;695;p50"/>
          <p:cNvGrpSpPr/>
          <p:nvPr/>
        </p:nvGrpSpPr>
        <p:grpSpPr>
          <a:xfrm>
            <a:off x="3604494" y="2005464"/>
            <a:ext cx="1572900" cy="1572900"/>
            <a:chOff x="882925" y="1716025"/>
            <a:chExt cx="1572900" cy="1572900"/>
          </a:xfrm>
        </p:grpSpPr>
        <p:sp>
          <p:nvSpPr>
            <p:cNvPr id="696" name="Google Shape;696;p50"/>
            <p:cNvSpPr/>
            <p:nvPr/>
          </p:nvSpPr>
          <p:spPr>
            <a:xfrm>
              <a:off x="883825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0"/>
            <p:cNvSpPr/>
            <p:nvPr/>
          </p:nvSpPr>
          <p:spPr>
            <a:xfrm>
              <a:off x="882925" y="1716025"/>
              <a:ext cx="1572900" cy="1572900"/>
            </a:xfrm>
            <a:prstGeom prst="pie">
              <a:avLst>
                <a:gd name="adj1" fmla="val 16218093"/>
                <a:gd name="adj2" fmla="val 2072667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0"/>
            <p:cNvSpPr/>
            <p:nvPr/>
          </p:nvSpPr>
          <p:spPr>
            <a:xfrm>
              <a:off x="1162675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" name="Google Shape;699;p50"/>
          <p:cNvGrpSpPr/>
          <p:nvPr/>
        </p:nvGrpSpPr>
        <p:grpSpPr>
          <a:xfrm>
            <a:off x="5920266" y="2005464"/>
            <a:ext cx="1572900" cy="1572900"/>
            <a:chOff x="3261788" y="1716025"/>
            <a:chExt cx="1572900" cy="1572900"/>
          </a:xfrm>
        </p:grpSpPr>
        <p:sp>
          <p:nvSpPr>
            <p:cNvPr id="700" name="Google Shape;700;p50"/>
            <p:cNvSpPr/>
            <p:nvPr/>
          </p:nvSpPr>
          <p:spPr>
            <a:xfrm>
              <a:off x="3262688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0AC668">
                    <a:alpha val="32549"/>
                  </a:srgbClr>
                </a:gs>
                <a:gs pos="100000">
                  <a:srgbClr val="0A94C6">
                    <a:alpha val="9803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0"/>
            <p:cNvSpPr/>
            <p:nvPr/>
          </p:nvSpPr>
          <p:spPr>
            <a:xfrm>
              <a:off x="3261788" y="1716025"/>
              <a:ext cx="1572900" cy="1572900"/>
            </a:xfrm>
            <a:prstGeom prst="pie">
              <a:avLst>
                <a:gd name="adj1" fmla="val 16218093"/>
                <a:gd name="adj2" fmla="val 141120"/>
              </a:avLst>
            </a:prstGeom>
            <a:solidFill>
              <a:srgbClr val="36BA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0"/>
            <p:cNvSpPr/>
            <p:nvPr/>
          </p:nvSpPr>
          <p:spPr>
            <a:xfrm>
              <a:off x="3541538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50"/>
          <p:cNvGrpSpPr/>
          <p:nvPr/>
        </p:nvGrpSpPr>
        <p:grpSpPr>
          <a:xfrm>
            <a:off x="1288722" y="2005464"/>
            <a:ext cx="1572900" cy="1572900"/>
            <a:chOff x="5640713" y="1716025"/>
            <a:chExt cx="1572900" cy="1572900"/>
          </a:xfrm>
        </p:grpSpPr>
        <p:sp>
          <p:nvSpPr>
            <p:cNvPr id="704" name="Google Shape;704;p50"/>
            <p:cNvSpPr/>
            <p:nvPr/>
          </p:nvSpPr>
          <p:spPr>
            <a:xfrm>
              <a:off x="5641613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0"/>
            <p:cNvSpPr/>
            <p:nvPr/>
          </p:nvSpPr>
          <p:spPr>
            <a:xfrm>
              <a:off x="5640713" y="1716025"/>
              <a:ext cx="1572900" cy="1572900"/>
            </a:xfrm>
            <a:prstGeom prst="pie">
              <a:avLst>
                <a:gd name="adj1" fmla="val 16218093"/>
                <a:gd name="adj2" fmla="val 662291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0"/>
            <p:cNvSpPr/>
            <p:nvPr/>
          </p:nvSpPr>
          <p:spPr>
            <a:xfrm>
              <a:off x="5920463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50"/>
          <p:cNvSpPr txBox="1">
            <a:spLocks noGrp="1"/>
          </p:cNvSpPr>
          <p:nvPr>
            <p:ph type="title"/>
          </p:nvPr>
        </p:nvSpPr>
        <p:spPr>
          <a:xfrm>
            <a:off x="699150" y="878247"/>
            <a:ext cx="7745700" cy="669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According to Deloitte, among customers who cancel the services</a:t>
            </a:r>
            <a:endParaRPr sz="2200" dirty="0"/>
          </a:p>
        </p:txBody>
      </p:sp>
      <p:sp>
        <p:nvSpPr>
          <p:cNvPr id="711" name="Google Shape;711;p50"/>
          <p:cNvSpPr txBox="1">
            <a:spLocks noGrp="1"/>
          </p:cNvSpPr>
          <p:nvPr>
            <p:ph type="subTitle" idx="4"/>
          </p:nvPr>
        </p:nvSpPr>
        <p:spPr>
          <a:xfrm>
            <a:off x="1163786" y="3942258"/>
            <a:ext cx="1822771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ONE SPECIFIC SHOW THEN CANCEL</a:t>
            </a:r>
          </a:p>
        </p:txBody>
      </p:sp>
      <p:sp>
        <p:nvSpPr>
          <p:cNvPr id="712" name="Google Shape;712;p50"/>
          <p:cNvSpPr txBox="1">
            <a:spLocks noGrp="1"/>
          </p:cNvSpPr>
          <p:nvPr>
            <p:ph type="subTitle" idx="5"/>
          </p:nvPr>
        </p:nvSpPr>
        <p:spPr>
          <a:xfrm>
            <a:off x="3560994" y="3942258"/>
            <a:ext cx="16599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en-US" sz="1400" dirty="0"/>
              <a:t>LACKS OF NEW CONTENT</a:t>
            </a:r>
          </a:p>
        </p:txBody>
      </p:sp>
      <p:sp>
        <p:nvSpPr>
          <p:cNvPr id="713" name="Google Shape;713;p50"/>
          <p:cNvSpPr txBox="1">
            <a:spLocks noGrp="1"/>
          </p:cNvSpPr>
          <p:nvPr>
            <p:ph type="subTitle" idx="6"/>
          </p:nvPr>
        </p:nvSpPr>
        <p:spPr>
          <a:xfrm>
            <a:off x="5735572" y="3942258"/>
            <a:ext cx="1942287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en-US" sz="1400" dirty="0"/>
              <a:t>STAY IF MORE EXCLUSIVE CONTENT</a:t>
            </a:r>
          </a:p>
        </p:txBody>
      </p:sp>
      <p:sp>
        <p:nvSpPr>
          <p:cNvPr id="714" name="Google Shape;714;p50"/>
          <p:cNvSpPr txBox="1">
            <a:spLocks noGrp="1"/>
          </p:cNvSpPr>
          <p:nvPr>
            <p:ph type="title" idx="7"/>
          </p:nvPr>
        </p:nvSpPr>
        <p:spPr>
          <a:xfrm>
            <a:off x="1651745" y="252221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62%</a:t>
            </a:r>
            <a:endParaRPr dirty="0"/>
          </a:p>
        </p:txBody>
      </p:sp>
      <p:sp>
        <p:nvSpPr>
          <p:cNvPr id="715" name="Google Shape;715;p50"/>
          <p:cNvSpPr txBox="1">
            <a:spLocks noGrp="1"/>
          </p:cNvSpPr>
          <p:nvPr>
            <p:ph type="title" idx="8"/>
          </p:nvPr>
        </p:nvSpPr>
        <p:spPr>
          <a:xfrm>
            <a:off x="3963957" y="252236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21%</a:t>
            </a:r>
            <a:endParaRPr dirty="0"/>
          </a:p>
        </p:txBody>
      </p:sp>
      <p:sp>
        <p:nvSpPr>
          <p:cNvPr id="716" name="Google Shape;716;p50"/>
          <p:cNvSpPr txBox="1">
            <a:spLocks noGrp="1"/>
          </p:cNvSpPr>
          <p:nvPr>
            <p:ph type="title" idx="9"/>
          </p:nvPr>
        </p:nvSpPr>
        <p:spPr>
          <a:xfrm>
            <a:off x="6276966" y="252221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27%</a:t>
            </a:r>
            <a:endParaRPr dirty="0"/>
          </a:p>
        </p:txBody>
      </p:sp>
      <p:sp>
        <p:nvSpPr>
          <p:cNvPr id="25" name="Google Shape;1034;p58">
            <a:extLst>
              <a:ext uri="{FF2B5EF4-FFF2-40B4-BE49-F238E27FC236}">
                <a16:creationId xmlns:a16="http://schemas.microsoft.com/office/drawing/2014/main" id="{4C92739F-E899-4F97-B323-713F629E849E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Motivation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26" name="Google Shape;1035;p58">
            <a:extLst>
              <a:ext uri="{FF2B5EF4-FFF2-40B4-BE49-F238E27FC236}">
                <a16:creationId xmlns:a16="http://schemas.microsoft.com/office/drawing/2014/main" id="{70AC4F03-621A-4C10-9A81-404ADD307FCE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27" name="Google Shape;1036;p58">
              <a:extLst>
                <a:ext uri="{FF2B5EF4-FFF2-40B4-BE49-F238E27FC236}">
                  <a16:creationId xmlns:a16="http://schemas.microsoft.com/office/drawing/2014/main" id="{A92C15C8-DA8F-48FD-9F6B-B8DB18D1C9BE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7;p58">
              <a:extLst>
                <a:ext uri="{FF2B5EF4-FFF2-40B4-BE49-F238E27FC236}">
                  <a16:creationId xmlns:a16="http://schemas.microsoft.com/office/drawing/2014/main" id="{9A47925B-D32D-4B93-9B7A-B61C208350B2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02291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6" name="Google Shape;1106;p60"/>
          <p:cNvGrpSpPr/>
          <p:nvPr/>
        </p:nvGrpSpPr>
        <p:grpSpPr>
          <a:xfrm>
            <a:off x="2548617" y="611478"/>
            <a:ext cx="4046862" cy="4046835"/>
            <a:chOff x="472277" y="286136"/>
            <a:chExt cx="4697460" cy="4697428"/>
          </a:xfrm>
        </p:grpSpPr>
        <p:sp>
          <p:nvSpPr>
            <p:cNvPr id="1107" name="Google Shape;1107;p60"/>
            <p:cNvSpPr/>
            <p:nvPr/>
          </p:nvSpPr>
          <p:spPr>
            <a:xfrm>
              <a:off x="472277" y="286136"/>
              <a:ext cx="4697460" cy="4697428"/>
            </a:xfrm>
            <a:custGeom>
              <a:avLst/>
              <a:gdLst/>
              <a:ahLst/>
              <a:cxnLst/>
              <a:rect l="l" t="t" r="r" b="b"/>
              <a:pathLst>
                <a:path w="146853" h="146852" extrusionOk="0">
                  <a:moveTo>
                    <a:pt x="73426" y="1"/>
                  </a:moveTo>
                  <a:cubicBezTo>
                    <a:pt x="53948" y="1"/>
                    <a:pt x="35279" y="7740"/>
                    <a:pt x="21503" y="21503"/>
                  </a:cubicBezTo>
                  <a:cubicBezTo>
                    <a:pt x="7740" y="35279"/>
                    <a:pt x="1" y="53948"/>
                    <a:pt x="1" y="73426"/>
                  </a:cubicBezTo>
                  <a:cubicBezTo>
                    <a:pt x="1" y="92893"/>
                    <a:pt x="7740" y="111573"/>
                    <a:pt x="21503" y="125349"/>
                  </a:cubicBezTo>
                  <a:cubicBezTo>
                    <a:pt x="35279" y="139112"/>
                    <a:pt x="53948" y="146851"/>
                    <a:pt x="73426" y="146851"/>
                  </a:cubicBezTo>
                  <a:cubicBezTo>
                    <a:pt x="92893" y="146851"/>
                    <a:pt x="111574" y="139112"/>
                    <a:pt x="125338" y="125349"/>
                  </a:cubicBezTo>
                  <a:cubicBezTo>
                    <a:pt x="139113" y="111573"/>
                    <a:pt x="146852" y="92893"/>
                    <a:pt x="146852" y="73426"/>
                  </a:cubicBezTo>
                  <a:cubicBezTo>
                    <a:pt x="146852" y="53948"/>
                    <a:pt x="139113" y="35279"/>
                    <a:pt x="125338" y="21503"/>
                  </a:cubicBezTo>
                  <a:cubicBezTo>
                    <a:pt x="111574" y="7740"/>
                    <a:pt x="92893" y="1"/>
                    <a:pt x="73426" y="1"/>
                  </a:cubicBezTo>
                  <a:close/>
                </a:path>
              </a:pathLst>
            </a:custGeom>
            <a:gradFill>
              <a:gsLst>
                <a:gs pos="0">
                  <a:srgbClr val="0AC668">
                    <a:alpha val="32549"/>
                  </a:srgbClr>
                </a:gs>
                <a:gs pos="100000">
                  <a:srgbClr val="0A94C6">
                    <a:alpha val="9803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60"/>
            <p:cNvSpPr/>
            <p:nvPr/>
          </p:nvSpPr>
          <p:spPr>
            <a:xfrm>
              <a:off x="1303312" y="1117140"/>
              <a:ext cx="3035006" cy="3035038"/>
            </a:xfrm>
            <a:custGeom>
              <a:avLst/>
              <a:gdLst/>
              <a:ahLst/>
              <a:cxnLst/>
              <a:rect l="l" t="t" r="r" b="b"/>
              <a:pathLst>
                <a:path w="94881" h="94882" extrusionOk="0">
                  <a:moveTo>
                    <a:pt x="94881" y="47447"/>
                  </a:moveTo>
                  <a:cubicBezTo>
                    <a:pt x="94881" y="73641"/>
                    <a:pt x="73640" y="94881"/>
                    <a:pt x="47446" y="94881"/>
                  </a:cubicBezTo>
                  <a:cubicBezTo>
                    <a:pt x="21241" y="94881"/>
                    <a:pt x="0" y="73641"/>
                    <a:pt x="0" y="47447"/>
                  </a:cubicBezTo>
                  <a:cubicBezTo>
                    <a:pt x="0" y="21242"/>
                    <a:pt x="21241" y="1"/>
                    <a:pt x="47446" y="1"/>
                  </a:cubicBezTo>
                  <a:cubicBezTo>
                    <a:pt x="73640" y="1"/>
                    <a:pt x="94881" y="21242"/>
                    <a:pt x="94881" y="47447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1764"/>
                  </a:srgbClr>
                </a:gs>
                <a:gs pos="100000">
                  <a:srgbClr val="252C3A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60"/>
          <p:cNvGrpSpPr/>
          <p:nvPr/>
        </p:nvGrpSpPr>
        <p:grpSpPr>
          <a:xfrm>
            <a:off x="2490254" y="429296"/>
            <a:ext cx="4163493" cy="3734253"/>
            <a:chOff x="739244" y="740871"/>
            <a:chExt cx="4163493" cy="3734253"/>
          </a:xfrm>
        </p:grpSpPr>
        <p:sp>
          <p:nvSpPr>
            <p:cNvPr id="1110" name="Google Shape;1110;p60"/>
            <p:cNvSpPr/>
            <p:nvPr/>
          </p:nvSpPr>
          <p:spPr>
            <a:xfrm>
              <a:off x="2939824" y="2225410"/>
              <a:ext cx="1962913" cy="2249713"/>
            </a:xfrm>
            <a:custGeom>
              <a:avLst/>
              <a:gdLst/>
              <a:ahLst/>
              <a:cxnLst/>
              <a:rect l="l" t="t" r="r" b="b"/>
              <a:pathLst>
                <a:path w="61365" h="70331" extrusionOk="0">
                  <a:moveTo>
                    <a:pt x="14133" y="1"/>
                  </a:moveTo>
                  <a:lnTo>
                    <a:pt x="0" y="70331"/>
                  </a:lnTo>
                  <a:lnTo>
                    <a:pt x="18276" y="70331"/>
                  </a:lnTo>
                  <a:lnTo>
                    <a:pt x="61365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0"/>
            <p:cNvSpPr/>
            <p:nvPr/>
          </p:nvSpPr>
          <p:spPr>
            <a:xfrm>
              <a:off x="739244" y="2225410"/>
              <a:ext cx="1962561" cy="2249713"/>
            </a:xfrm>
            <a:custGeom>
              <a:avLst/>
              <a:gdLst/>
              <a:ahLst/>
              <a:cxnLst/>
              <a:rect l="l" t="t" r="r" b="b"/>
              <a:pathLst>
                <a:path w="61354" h="70331" extrusionOk="0">
                  <a:moveTo>
                    <a:pt x="1" y="1"/>
                  </a:moveTo>
                  <a:lnTo>
                    <a:pt x="43078" y="70331"/>
                  </a:lnTo>
                  <a:lnTo>
                    <a:pt x="61354" y="70331"/>
                  </a:lnTo>
                  <a:lnTo>
                    <a:pt x="47233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60"/>
            <p:cNvSpPr/>
            <p:nvPr/>
          </p:nvSpPr>
          <p:spPr>
            <a:xfrm>
              <a:off x="1237801" y="740871"/>
              <a:ext cx="3166411" cy="3734253"/>
            </a:xfrm>
            <a:custGeom>
              <a:avLst/>
              <a:gdLst/>
              <a:ahLst/>
              <a:cxnLst/>
              <a:rect l="l" t="t" r="r" b="b"/>
              <a:pathLst>
                <a:path w="98989" h="116741" extrusionOk="0">
                  <a:moveTo>
                    <a:pt x="0" y="1"/>
                  </a:moveTo>
                  <a:lnTo>
                    <a:pt x="33159" y="116741"/>
                  </a:lnTo>
                  <a:lnTo>
                    <a:pt x="65818" y="116741"/>
                  </a:lnTo>
                  <a:lnTo>
                    <a:pt x="98989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3" name="Google Shape;1113;p60"/>
          <p:cNvSpPr txBox="1">
            <a:spLocks noGrp="1"/>
          </p:cNvSpPr>
          <p:nvPr>
            <p:ph type="title"/>
          </p:nvPr>
        </p:nvSpPr>
        <p:spPr>
          <a:xfrm>
            <a:off x="1874681" y="1538841"/>
            <a:ext cx="5392500" cy="13960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Solution?</a:t>
            </a:r>
            <a:endParaRPr sz="8000" b="1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114" name="Google Shape;1114;p60"/>
          <p:cNvGrpSpPr/>
          <p:nvPr/>
        </p:nvGrpSpPr>
        <p:grpSpPr>
          <a:xfrm>
            <a:off x="43" y="4163561"/>
            <a:ext cx="9141777" cy="980112"/>
            <a:chOff x="1295125" y="4419400"/>
            <a:chExt cx="5021575" cy="538375"/>
          </a:xfrm>
        </p:grpSpPr>
        <p:sp>
          <p:nvSpPr>
            <p:cNvPr id="1115" name="Google Shape;1115;p60"/>
            <p:cNvSpPr/>
            <p:nvPr/>
          </p:nvSpPr>
          <p:spPr>
            <a:xfrm>
              <a:off x="2729400" y="4584500"/>
              <a:ext cx="2153025" cy="165525"/>
            </a:xfrm>
            <a:custGeom>
              <a:avLst/>
              <a:gdLst/>
              <a:ahLst/>
              <a:cxnLst/>
              <a:rect l="l" t="t" r="r" b="b"/>
              <a:pathLst>
                <a:path w="86121" h="6621" extrusionOk="0">
                  <a:moveTo>
                    <a:pt x="1" y="0"/>
                  </a:moveTo>
                  <a:lnTo>
                    <a:pt x="86121" y="0"/>
                  </a:lnTo>
                  <a:lnTo>
                    <a:pt x="86121" y="6620"/>
                  </a:lnTo>
                  <a:lnTo>
                    <a:pt x="1" y="6620"/>
                  </a:lnTo>
                  <a:close/>
                </a:path>
              </a:pathLst>
            </a:custGeom>
            <a:solidFill>
              <a:srgbClr val="242F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0"/>
            <p:cNvSpPr/>
            <p:nvPr/>
          </p:nvSpPr>
          <p:spPr>
            <a:xfrm>
              <a:off x="2893250" y="4419400"/>
              <a:ext cx="1825350" cy="165750"/>
            </a:xfrm>
            <a:custGeom>
              <a:avLst/>
              <a:gdLst/>
              <a:ahLst/>
              <a:cxnLst/>
              <a:rect l="l" t="t" r="r" b="b"/>
              <a:pathLst>
                <a:path w="73014" h="6630" extrusionOk="0">
                  <a:moveTo>
                    <a:pt x="0" y="1"/>
                  </a:moveTo>
                  <a:lnTo>
                    <a:pt x="73014" y="1"/>
                  </a:lnTo>
                  <a:lnTo>
                    <a:pt x="73014" y="6629"/>
                  </a:lnTo>
                  <a:lnTo>
                    <a:pt x="0" y="6629"/>
                  </a:lnTo>
                  <a:close/>
                </a:path>
              </a:pathLst>
            </a:custGeom>
            <a:solidFill>
              <a:srgbClr val="242F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60"/>
            <p:cNvSpPr/>
            <p:nvPr/>
          </p:nvSpPr>
          <p:spPr>
            <a:xfrm>
              <a:off x="1295125" y="4750000"/>
              <a:ext cx="5021575" cy="207775"/>
            </a:xfrm>
            <a:custGeom>
              <a:avLst/>
              <a:gdLst/>
              <a:ahLst/>
              <a:cxnLst/>
              <a:rect l="l" t="t" r="r" b="b"/>
              <a:pathLst>
                <a:path w="200863" h="8311" extrusionOk="0">
                  <a:moveTo>
                    <a:pt x="1" y="0"/>
                  </a:moveTo>
                  <a:lnTo>
                    <a:pt x="200863" y="0"/>
                  </a:lnTo>
                  <a:lnTo>
                    <a:pt x="200863" y="8311"/>
                  </a:lnTo>
                  <a:lnTo>
                    <a:pt x="1" y="8311"/>
                  </a:lnTo>
                  <a:close/>
                </a:path>
              </a:pathLst>
            </a:custGeom>
            <a:solidFill>
              <a:srgbClr val="202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60"/>
            <p:cNvSpPr/>
            <p:nvPr/>
          </p:nvSpPr>
          <p:spPr>
            <a:xfrm>
              <a:off x="3322800" y="4584500"/>
              <a:ext cx="966250" cy="165525"/>
            </a:xfrm>
            <a:custGeom>
              <a:avLst/>
              <a:gdLst/>
              <a:ahLst/>
              <a:cxnLst/>
              <a:rect l="l" t="t" r="r" b="b"/>
              <a:pathLst>
                <a:path w="38650" h="6621" extrusionOk="0">
                  <a:moveTo>
                    <a:pt x="0" y="0"/>
                  </a:moveTo>
                  <a:lnTo>
                    <a:pt x="0" y="6620"/>
                  </a:lnTo>
                  <a:lnTo>
                    <a:pt x="38649" y="6620"/>
                  </a:lnTo>
                  <a:lnTo>
                    <a:pt x="38649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60"/>
            <p:cNvSpPr/>
            <p:nvPr/>
          </p:nvSpPr>
          <p:spPr>
            <a:xfrm>
              <a:off x="3376775" y="4419400"/>
              <a:ext cx="858300" cy="165750"/>
            </a:xfrm>
            <a:custGeom>
              <a:avLst/>
              <a:gdLst/>
              <a:ahLst/>
              <a:cxnLst/>
              <a:rect l="l" t="t" r="r" b="b"/>
              <a:pathLst>
                <a:path w="34332" h="6630" extrusionOk="0">
                  <a:moveTo>
                    <a:pt x="0" y="1"/>
                  </a:moveTo>
                  <a:lnTo>
                    <a:pt x="0" y="6629"/>
                  </a:lnTo>
                  <a:lnTo>
                    <a:pt x="34331" y="6629"/>
                  </a:lnTo>
                  <a:lnTo>
                    <a:pt x="34331" y="1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60"/>
            <p:cNvSpPr/>
            <p:nvPr/>
          </p:nvSpPr>
          <p:spPr>
            <a:xfrm>
              <a:off x="3112925" y="4750000"/>
              <a:ext cx="1385975" cy="207775"/>
            </a:xfrm>
            <a:custGeom>
              <a:avLst/>
              <a:gdLst/>
              <a:ahLst/>
              <a:cxnLst/>
              <a:rect l="l" t="t" r="r" b="b"/>
              <a:pathLst>
                <a:path w="55439" h="8311" extrusionOk="0">
                  <a:moveTo>
                    <a:pt x="8395" y="0"/>
                  </a:moveTo>
                  <a:lnTo>
                    <a:pt x="1" y="8311"/>
                  </a:lnTo>
                  <a:lnTo>
                    <a:pt x="55439" y="8311"/>
                  </a:lnTo>
                  <a:lnTo>
                    <a:pt x="47044" y="0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60"/>
            <p:cNvSpPr/>
            <p:nvPr/>
          </p:nvSpPr>
          <p:spPr>
            <a:xfrm>
              <a:off x="4171850" y="4584500"/>
              <a:ext cx="200675" cy="373275"/>
            </a:xfrm>
            <a:custGeom>
              <a:avLst/>
              <a:gdLst/>
              <a:ahLst/>
              <a:cxnLst/>
              <a:rect l="l" t="t" r="r" b="b"/>
              <a:pathLst>
                <a:path w="8027" h="14931" extrusionOk="0">
                  <a:moveTo>
                    <a:pt x="1" y="0"/>
                  </a:moveTo>
                  <a:lnTo>
                    <a:pt x="1" y="7323"/>
                  </a:lnTo>
                  <a:lnTo>
                    <a:pt x="6629" y="14931"/>
                  </a:lnTo>
                  <a:lnTo>
                    <a:pt x="8027" y="14931"/>
                  </a:lnTo>
                  <a:lnTo>
                    <a:pt x="1047" y="6921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60"/>
            <p:cNvSpPr/>
            <p:nvPr/>
          </p:nvSpPr>
          <p:spPr>
            <a:xfrm>
              <a:off x="3239300" y="4584500"/>
              <a:ext cx="200675" cy="373275"/>
            </a:xfrm>
            <a:custGeom>
              <a:avLst/>
              <a:gdLst/>
              <a:ahLst/>
              <a:cxnLst/>
              <a:rect l="l" t="t" r="r" b="b"/>
              <a:pathLst>
                <a:path w="8027" h="14931" extrusionOk="0">
                  <a:moveTo>
                    <a:pt x="6981" y="0"/>
                  </a:moveTo>
                  <a:lnTo>
                    <a:pt x="6981" y="6921"/>
                  </a:lnTo>
                  <a:lnTo>
                    <a:pt x="1" y="14931"/>
                  </a:lnTo>
                  <a:lnTo>
                    <a:pt x="1399" y="14931"/>
                  </a:lnTo>
                  <a:lnTo>
                    <a:pt x="8027" y="7323"/>
                  </a:lnTo>
                  <a:lnTo>
                    <a:pt x="8027" y="0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60"/>
            <p:cNvSpPr/>
            <p:nvPr/>
          </p:nvSpPr>
          <p:spPr>
            <a:xfrm>
              <a:off x="4119550" y="4419400"/>
              <a:ext cx="26175" cy="165750"/>
            </a:xfrm>
            <a:custGeom>
              <a:avLst/>
              <a:gdLst/>
              <a:ahLst/>
              <a:cxnLst/>
              <a:rect l="l" t="t" r="r" b="b"/>
              <a:pathLst>
                <a:path w="1047" h="6630" extrusionOk="0">
                  <a:moveTo>
                    <a:pt x="0" y="1"/>
                  </a:moveTo>
                  <a:lnTo>
                    <a:pt x="0" y="6629"/>
                  </a:lnTo>
                  <a:lnTo>
                    <a:pt x="1046" y="6629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60"/>
            <p:cNvSpPr/>
            <p:nvPr/>
          </p:nvSpPr>
          <p:spPr>
            <a:xfrm>
              <a:off x="3466125" y="4419400"/>
              <a:ext cx="26175" cy="165750"/>
            </a:xfrm>
            <a:custGeom>
              <a:avLst/>
              <a:gdLst/>
              <a:ahLst/>
              <a:cxnLst/>
              <a:rect l="l" t="t" r="r" b="b"/>
              <a:pathLst>
                <a:path w="1047" h="6630" extrusionOk="0">
                  <a:moveTo>
                    <a:pt x="0" y="1"/>
                  </a:moveTo>
                  <a:lnTo>
                    <a:pt x="0" y="6629"/>
                  </a:lnTo>
                  <a:lnTo>
                    <a:pt x="1046" y="6629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5" name="Google Shape;1125;p60"/>
          <p:cNvSpPr/>
          <p:nvPr/>
        </p:nvSpPr>
        <p:spPr>
          <a:xfrm>
            <a:off x="6398672" y="804252"/>
            <a:ext cx="869347" cy="869347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60"/>
          <p:cNvSpPr/>
          <p:nvPr/>
        </p:nvSpPr>
        <p:spPr>
          <a:xfrm>
            <a:off x="1977173" y="3620401"/>
            <a:ext cx="607920" cy="607920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58"/>
          <p:cNvSpPr/>
          <p:nvPr/>
        </p:nvSpPr>
        <p:spPr>
          <a:xfrm>
            <a:off x="2825" y="2392700"/>
            <a:ext cx="9145561" cy="1117839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" name="Google Shape;1035;p58"/>
          <p:cNvGrpSpPr/>
          <p:nvPr/>
        </p:nvGrpSpPr>
        <p:grpSpPr>
          <a:xfrm>
            <a:off x="-153" y="2440045"/>
            <a:ext cx="9145561" cy="1023150"/>
            <a:chOff x="-153" y="2440046"/>
            <a:chExt cx="9145561" cy="1023150"/>
          </a:xfrm>
        </p:grpSpPr>
        <p:sp>
          <p:nvSpPr>
            <p:cNvPr id="1036" name="Google Shape;1036;p58"/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1034;p58">
            <a:extLst>
              <a:ext uri="{FF2B5EF4-FFF2-40B4-BE49-F238E27FC236}">
                <a16:creationId xmlns:a16="http://schemas.microsoft.com/office/drawing/2014/main" id="{0E7198B7-0722-4FA4-B81F-8BA6659F8FA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Hypothesis and solution path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41" name="Google Shape;1035;p58">
            <a:extLst>
              <a:ext uri="{FF2B5EF4-FFF2-40B4-BE49-F238E27FC236}">
                <a16:creationId xmlns:a16="http://schemas.microsoft.com/office/drawing/2014/main" id="{9E5511A6-903B-41FD-BEA2-AC2607122B9B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42" name="Google Shape;1036;p58">
              <a:extLst>
                <a:ext uri="{FF2B5EF4-FFF2-40B4-BE49-F238E27FC236}">
                  <a16:creationId xmlns:a16="http://schemas.microsoft.com/office/drawing/2014/main" id="{97928F42-B528-40F1-9EC9-5DE6F9A3246A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7;p58">
              <a:extLst>
                <a:ext uri="{FF2B5EF4-FFF2-40B4-BE49-F238E27FC236}">
                  <a16:creationId xmlns:a16="http://schemas.microsoft.com/office/drawing/2014/main" id="{4EE6BA5C-E0A9-46F2-B5A0-79DADA26D181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56013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58"/>
          <p:cNvSpPr/>
          <p:nvPr/>
        </p:nvSpPr>
        <p:spPr>
          <a:xfrm>
            <a:off x="2825" y="2392700"/>
            <a:ext cx="9145561" cy="1117839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" name="Google Shape;1035;p58"/>
          <p:cNvGrpSpPr/>
          <p:nvPr/>
        </p:nvGrpSpPr>
        <p:grpSpPr>
          <a:xfrm>
            <a:off x="-153" y="2440045"/>
            <a:ext cx="9145561" cy="1023150"/>
            <a:chOff x="-153" y="2440046"/>
            <a:chExt cx="9145561" cy="1023150"/>
          </a:xfrm>
        </p:grpSpPr>
        <p:sp>
          <p:nvSpPr>
            <p:cNvPr id="1036" name="Google Shape;1036;p58"/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58"/>
          <p:cNvSpPr/>
          <p:nvPr/>
        </p:nvSpPr>
        <p:spPr>
          <a:xfrm>
            <a:off x="1625199" y="2598084"/>
            <a:ext cx="706217" cy="707086"/>
          </a:xfrm>
          <a:custGeom>
            <a:avLst/>
            <a:gdLst/>
            <a:ahLst/>
            <a:cxnLst/>
            <a:rect l="l" t="t" r="r" b="b"/>
            <a:pathLst>
              <a:path w="7851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3" y="7860"/>
                  <a:pt x="7851" y="6094"/>
                  <a:pt x="7851" y="3926"/>
                </a:cubicBezTo>
                <a:cubicBezTo>
                  <a:pt x="7851" y="1758"/>
                  <a:pt x="6093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58"/>
          <p:cNvSpPr txBox="1">
            <a:spLocks noGrp="1"/>
          </p:cNvSpPr>
          <p:nvPr>
            <p:ph type="title"/>
          </p:nvPr>
        </p:nvSpPr>
        <p:spPr>
          <a:xfrm>
            <a:off x="162587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01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6" name="Google Shape;1046;p58"/>
          <p:cNvSpPr txBox="1">
            <a:spLocks noGrp="1"/>
          </p:cNvSpPr>
          <p:nvPr>
            <p:ph type="title" idx="4294967295"/>
          </p:nvPr>
        </p:nvSpPr>
        <p:spPr>
          <a:xfrm>
            <a:off x="122642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7" name="Google Shape;1047;p58"/>
          <p:cNvSpPr txBox="1">
            <a:spLocks noGrp="1"/>
          </p:cNvSpPr>
          <p:nvPr>
            <p:ph type="title" idx="4294967295"/>
          </p:nvPr>
        </p:nvSpPr>
        <p:spPr>
          <a:xfrm>
            <a:off x="1064125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Implement SOTA algorithms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1057" name="Google Shape;1057;p58"/>
          <p:cNvCxnSpPr>
            <a:stCxn id="1047" idx="2"/>
            <a:endCxn id="1042" idx="0"/>
          </p:cNvCxnSpPr>
          <p:nvPr/>
        </p:nvCxnSpPr>
        <p:spPr>
          <a:xfrm>
            <a:off x="197297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" name="Google Shape;1034;p58">
            <a:extLst>
              <a:ext uri="{FF2B5EF4-FFF2-40B4-BE49-F238E27FC236}">
                <a16:creationId xmlns:a16="http://schemas.microsoft.com/office/drawing/2014/main" id="{0E7198B7-0722-4FA4-B81F-8BA6659F8FA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Hypothesis and solution path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41" name="Google Shape;1035;p58">
            <a:extLst>
              <a:ext uri="{FF2B5EF4-FFF2-40B4-BE49-F238E27FC236}">
                <a16:creationId xmlns:a16="http://schemas.microsoft.com/office/drawing/2014/main" id="{9E5511A6-903B-41FD-BEA2-AC2607122B9B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42" name="Google Shape;1036;p58">
              <a:extLst>
                <a:ext uri="{FF2B5EF4-FFF2-40B4-BE49-F238E27FC236}">
                  <a16:creationId xmlns:a16="http://schemas.microsoft.com/office/drawing/2014/main" id="{97928F42-B528-40F1-9EC9-5DE6F9A3246A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7;p58">
              <a:extLst>
                <a:ext uri="{FF2B5EF4-FFF2-40B4-BE49-F238E27FC236}">
                  <a16:creationId xmlns:a16="http://schemas.microsoft.com/office/drawing/2014/main" id="{4EE6BA5C-E0A9-46F2-B5A0-79DADA26D181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9838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58"/>
          <p:cNvSpPr/>
          <p:nvPr/>
        </p:nvSpPr>
        <p:spPr>
          <a:xfrm>
            <a:off x="2825" y="2392700"/>
            <a:ext cx="9145561" cy="1117839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" name="Google Shape;1035;p58"/>
          <p:cNvGrpSpPr/>
          <p:nvPr/>
        </p:nvGrpSpPr>
        <p:grpSpPr>
          <a:xfrm>
            <a:off x="-153" y="2440045"/>
            <a:ext cx="9145561" cy="1023150"/>
            <a:chOff x="-153" y="2440046"/>
            <a:chExt cx="9145561" cy="1023150"/>
          </a:xfrm>
        </p:grpSpPr>
        <p:sp>
          <p:nvSpPr>
            <p:cNvPr id="1036" name="Google Shape;1036;p58"/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58"/>
          <p:cNvSpPr/>
          <p:nvPr/>
        </p:nvSpPr>
        <p:spPr>
          <a:xfrm>
            <a:off x="1625199" y="2598084"/>
            <a:ext cx="706217" cy="707086"/>
          </a:xfrm>
          <a:custGeom>
            <a:avLst/>
            <a:gdLst/>
            <a:ahLst/>
            <a:cxnLst/>
            <a:rect l="l" t="t" r="r" b="b"/>
            <a:pathLst>
              <a:path w="7851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3" y="7860"/>
                  <a:pt x="7851" y="6094"/>
                  <a:pt x="7851" y="3926"/>
                </a:cubicBezTo>
                <a:cubicBezTo>
                  <a:pt x="7851" y="1758"/>
                  <a:pt x="6093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58"/>
          <p:cNvSpPr/>
          <p:nvPr/>
        </p:nvSpPr>
        <p:spPr>
          <a:xfrm>
            <a:off x="3356694" y="2598084"/>
            <a:ext cx="706307" cy="707086"/>
          </a:xfrm>
          <a:custGeom>
            <a:avLst/>
            <a:gdLst/>
            <a:ahLst/>
            <a:cxnLst/>
            <a:rect l="l" t="t" r="r" b="b"/>
            <a:pathLst>
              <a:path w="7852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4" y="7860"/>
                  <a:pt x="7851" y="6094"/>
                  <a:pt x="7851" y="3926"/>
                </a:cubicBezTo>
                <a:cubicBezTo>
                  <a:pt x="7851" y="1758"/>
                  <a:pt x="6094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58"/>
          <p:cNvSpPr txBox="1">
            <a:spLocks noGrp="1"/>
          </p:cNvSpPr>
          <p:nvPr>
            <p:ph type="title"/>
          </p:nvPr>
        </p:nvSpPr>
        <p:spPr>
          <a:xfrm>
            <a:off x="162587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01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3" name="Google Shape;1043;p58"/>
          <p:cNvSpPr txBox="1">
            <a:spLocks noGrp="1"/>
          </p:cNvSpPr>
          <p:nvPr>
            <p:ph type="title"/>
          </p:nvPr>
        </p:nvSpPr>
        <p:spPr>
          <a:xfrm>
            <a:off x="3362250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02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6" name="Google Shape;1046;p58"/>
          <p:cNvSpPr txBox="1">
            <a:spLocks noGrp="1"/>
          </p:cNvSpPr>
          <p:nvPr>
            <p:ph type="title" idx="4294967295"/>
          </p:nvPr>
        </p:nvSpPr>
        <p:spPr>
          <a:xfrm>
            <a:off x="122642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7" name="Google Shape;1047;p58"/>
          <p:cNvSpPr txBox="1">
            <a:spLocks noGrp="1"/>
          </p:cNvSpPr>
          <p:nvPr>
            <p:ph type="title" idx="4294967295"/>
          </p:nvPr>
        </p:nvSpPr>
        <p:spPr>
          <a:xfrm>
            <a:off x="1064125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Implement SOTA algorithms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0" name="Google Shape;1050;p58"/>
          <p:cNvSpPr txBox="1">
            <a:spLocks noGrp="1"/>
          </p:cNvSpPr>
          <p:nvPr>
            <p:ph type="title" idx="4294967295"/>
          </p:nvPr>
        </p:nvSpPr>
        <p:spPr>
          <a:xfrm>
            <a:off x="2962800" y="38279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51" name="Google Shape;1051;p58"/>
          <p:cNvSpPr txBox="1">
            <a:spLocks noGrp="1"/>
          </p:cNvSpPr>
          <p:nvPr>
            <p:ph type="title" idx="4294967295"/>
          </p:nvPr>
        </p:nvSpPr>
        <p:spPr>
          <a:xfrm>
            <a:off x="2641475" y="4131025"/>
            <a:ext cx="2135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Karla"/>
                <a:ea typeface="Karla"/>
                <a:cs typeface="Karla"/>
                <a:sym typeface="Karla"/>
              </a:rPr>
              <a:t>Measure errors and A/B testing the engine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4" name="Google Shape;1054;p58"/>
          <p:cNvSpPr/>
          <p:nvPr/>
        </p:nvSpPr>
        <p:spPr>
          <a:xfrm>
            <a:off x="2763805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7" name="Google Shape;1057;p58"/>
          <p:cNvCxnSpPr>
            <a:stCxn id="1047" idx="2"/>
            <a:endCxn id="1042" idx="0"/>
          </p:cNvCxnSpPr>
          <p:nvPr/>
        </p:nvCxnSpPr>
        <p:spPr>
          <a:xfrm>
            <a:off x="197297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59" name="Google Shape;1059;p58"/>
          <p:cNvCxnSpPr/>
          <p:nvPr/>
        </p:nvCxnSpPr>
        <p:spPr>
          <a:xfrm>
            <a:off x="3709850" y="32210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" name="Google Shape;1034;p58">
            <a:extLst>
              <a:ext uri="{FF2B5EF4-FFF2-40B4-BE49-F238E27FC236}">
                <a16:creationId xmlns:a16="http://schemas.microsoft.com/office/drawing/2014/main" id="{0E7198B7-0722-4FA4-B81F-8BA6659F8FA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Hypothesis and solution path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41" name="Google Shape;1035;p58">
            <a:extLst>
              <a:ext uri="{FF2B5EF4-FFF2-40B4-BE49-F238E27FC236}">
                <a16:creationId xmlns:a16="http://schemas.microsoft.com/office/drawing/2014/main" id="{9E5511A6-903B-41FD-BEA2-AC2607122B9B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42" name="Google Shape;1036;p58">
              <a:extLst>
                <a:ext uri="{FF2B5EF4-FFF2-40B4-BE49-F238E27FC236}">
                  <a16:creationId xmlns:a16="http://schemas.microsoft.com/office/drawing/2014/main" id="{97928F42-B528-40F1-9EC9-5DE6F9A3246A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7;p58">
              <a:extLst>
                <a:ext uri="{FF2B5EF4-FFF2-40B4-BE49-F238E27FC236}">
                  <a16:creationId xmlns:a16="http://schemas.microsoft.com/office/drawing/2014/main" id="{4EE6BA5C-E0A9-46F2-B5A0-79DADA26D181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26424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58"/>
          <p:cNvSpPr/>
          <p:nvPr/>
        </p:nvSpPr>
        <p:spPr>
          <a:xfrm>
            <a:off x="2825" y="2392700"/>
            <a:ext cx="9145561" cy="1117839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" name="Google Shape;1035;p58"/>
          <p:cNvGrpSpPr/>
          <p:nvPr/>
        </p:nvGrpSpPr>
        <p:grpSpPr>
          <a:xfrm>
            <a:off x="-153" y="2440045"/>
            <a:ext cx="9145561" cy="1023150"/>
            <a:chOff x="-153" y="2440046"/>
            <a:chExt cx="9145561" cy="1023150"/>
          </a:xfrm>
        </p:grpSpPr>
        <p:sp>
          <p:nvSpPr>
            <p:cNvPr id="1036" name="Google Shape;1036;p58"/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58"/>
          <p:cNvSpPr/>
          <p:nvPr/>
        </p:nvSpPr>
        <p:spPr>
          <a:xfrm>
            <a:off x="1625199" y="2598084"/>
            <a:ext cx="706217" cy="707086"/>
          </a:xfrm>
          <a:custGeom>
            <a:avLst/>
            <a:gdLst/>
            <a:ahLst/>
            <a:cxnLst/>
            <a:rect l="l" t="t" r="r" b="b"/>
            <a:pathLst>
              <a:path w="7851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3" y="7860"/>
                  <a:pt x="7851" y="6094"/>
                  <a:pt x="7851" y="3926"/>
                </a:cubicBezTo>
                <a:cubicBezTo>
                  <a:pt x="7851" y="1758"/>
                  <a:pt x="6093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58"/>
          <p:cNvSpPr/>
          <p:nvPr/>
        </p:nvSpPr>
        <p:spPr>
          <a:xfrm>
            <a:off x="3356694" y="2598084"/>
            <a:ext cx="706307" cy="707086"/>
          </a:xfrm>
          <a:custGeom>
            <a:avLst/>
            <a:gdLst/>
            <a:ahLst/>
            <a:cxnLst/>
            <a:rect l="l" t="t" r="r" b="b"/>
            <a:pathLst>
              <a:path w="7852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4" y="7860"/>
                  <a:pt x="7851" y="6094"/>
                  <a:pt x="7851" y="3926"/>
                </a:cubicBezTo>
                <a:cubicBezTo>
                  <a:pt x="7851" y="1758"/>
                  <a:pt x="6094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58"/>
          <p:cNvSpPr/>
          <p:nvPr/>
        </p:nvSpPr>
        <p:spPr>
          <a:xfrm>
            <a:off x="5088280" y="2598084"/>
            <a:ext cx="706937" cy="707086"/>
          </a:xfrm>
          <a:custGeom>
            <a:avLst/>
            <a:gdLst/>
            <a:ahLst/>
            <a:cxnLst/>
            <a:rect l="l" t="t" r="r" b="b"/>
            <a:pathLst>
              <a:path w="7859" h="7860" extrusionOk="0">
                <a:moveTo>
                  <a:pt x="3934" y="1"/>
                </a:moveTo>
                <a:cubicBezTo>
                  <a:pt x="1758" y="1"/>
                  <a:pt x="0" y="1758"/>
                  <a:pt x="0" y="3926"/>
                </a:cubicBezTo>
                <a:cubicBezTo>
                  <a:pt x="0" y="6094"/>
                  <a:pt x="1758" y="7860"/>
                  <a:pt x="3934" y="7860"/>
                </a:cubicBezTo>
                <a:cubicBezTo>
                  <a:pt x="6101" y="7860"/>
                  <a:pt x="7859" y="6094"/>
                  <a:pt x="7859" y="3926"/>
                </a:cubicBezTo>
                <a:cubicBezTo>
                  <a:pt x="7859" y="1758"/>
                  <a:pt x="6101" y="1"/>
                  <a:pt x="3934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58"/>
          <p:cNvSpPr txBox="1">
            <a:spLocks noGrp="1"/>
          </p:cNvSpPr>
          <p:nvPr>
            <p:ph type="title"/>
          </p:nvPr>
        </p:nvSpPr>
        <p:spPr>
          <a:xfrm>
            <a:off x="162587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01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3" name="Google Shape;1043;p58"/>
          <p:cNvSpPr txBox="1">
            <a:spLocks noGrp="1"/>
          </p:cNvSpPr>
          <p:nvPr>
            <p:ph type="title"/>
          </p:nvPr>
        </p:nvSpPr>
        <p:spPr>
          <a:xfrm>
            <a:off x="3362250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02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4" name="Google Shape;1044;p58"/>
          <p:cNvSpPr txBox="1">
            <a:spLocks noGrp="1"/>
          </p:cNvSpPr>
          <p:nvPr>
            <p:ph type="title"/>
          </p:nvPr>
        </p:nvSpPr>
        <p:spPr>
          <a:xfrm>
            <a:off x="509862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03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6" name="Google Shape;1046;p58"/>
          <p:cNvSpPr txBox="1">
            <a:spLocks noGrp="1"/>
          </p:cNvSpPr>
          <p:nvPr>
            <p:ph type="title" idx="4294967295"/>
          </p:nvPr>
        </p:nvSpPr>
        <p:spPr>
          <a:xfrm>
            <a:off x="122642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7" name="Google Shape;1047;p58"/>
          <p:cNvSpPr txBox="1">
            <a:spLocks noGrp="1"/>
          </p:cNvSpPr>
          <p:nvPr>
            <p:ph type="title" idx="4294967295"/>
          </p:nvPr>
        </p:nvSpPr>
        <p:spPr>
          <a:xfrm>
            <a:off x="1064125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Implement SOTA algorithms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48" name="Google Shape;1048;p58"/>
          <p:cNvSpPr txBox="1">
            <a:spLocks noGrp="1"/>
          </p:cNvSpPr>
          <p:nvPr>
            <p:ph type="title" idx="4294967295"/>
          </p:nvPr>
        </p:nvSpPr>
        <p:spPr>
          <a:xfrm>
            <a:off x="469917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9" name="Google Shape;1049;p58"/>
          <p:cNvSpPr txBox="1">
            <a:spLocks noGrp="1"/>
          </p:cNvSpPr>
          <p:nvPr>
            <p:ph type="title" idx="4294967295"/>
          </p:nvPr>
        </p:nvSpPr>
        <p:spPr>
          <a:xfrm>
            <a:off x="4536850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Reduce the churning rate by</a:t>
            </a:r>
            <a:r>
              <a:rPr lang="en" sz="1200" b="1" dirty="0">
                <a:latin typeface="Karla"/>
                <a:ea typeface="Karla"/>
                <a:cs typeface="Karla"/>
                <a:sym typeface="Karla"/>
              </a:rPr>
              <a:t> 10%</a:t>
            </a:r>
            <a:endParaRPr sz="1200" b="1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0" name="Google Shape;1050;p58"/>
          <p:cNvSpPr txBox="1">
            <a:spLocks noGrp="1"/>
          </p:cNvSpPr>
          <p:nvPr>
            <p:ph type="title" idx="4294967295"/>
          </p:nvPr>
        </p:nvSpPr>
        <p:spPr>
          <a:xfrm>
            <a:off x="2962800" y="38279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51" name="Google Shape;1051;p58"/>
          <p:cNvSpPr txBox="1">
            <a:spLocks noGrp="1"/>
          </p:cNvSpPr>
          <p:nvPr>
            <p:ph type="title" idx="4294967295"/>
          </p:nvPr>
        </p:nvSpPr>
        <p:spPr>
          <a:xfrm>
            <a:off x="2641475" y="4131025"/>
            <a:ext cx="2135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Karla"/>
                <a:ea typeface="Karla"/>
                <a:cs typeface="Karla"/>
                <a:sym typeface="Karla"/>
              </a:rPr>
              <a:t>Measure errors and A/B testing the engine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4" name="Google Shape;1054;p58"/>
          <p:cNvSpPr/>
          <p:nvPr/>
        </p:nvSpPr>
        <p:spPr>
          <a:xfrm>
            <a:off x="2763805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58"/>
          <p:cNvSpPr/>
          <p:nvPr/>
        </p:nvSpPr>
        <p:spPr>
          <a:xfrm>
            <a:off x="4495391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7" name="Google Shape;1057;p58"/>
          <p:cNvCxnSpPr>
            <a:stCxn id="1047" idx="2"/>
            <a:endCxn id="1042" idx="0"/>
          </p:cNvCxnSpPr>
          <p:nvPr/>
        </p:nvCxnSpPr>
        <p:spPr>
          <a:xfrm>
            <a:off x="197297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58" name="Google Shape;1058;p58"/>
          <p:cNvCxnSpPr/>
          <p:nvPr/>
        </p:nvCxnSpPr>
        <p:spPr>
          <a:xfrm>
            <a:off x="544572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59" name="Google Shape;1059;p58"/>
          <p:cNvCxnSpPr/>
          <p:nvPr/>
        </p:nvCxnSpPr>
        <p:spPr>
          <a:xfrm>
            <a:off x="3709850" y="32210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" name="Google Shape;1034;p58">
            <a:extLst>
              <a:ext uri="{FF2B5EF4-FFF2-40B4-BE49-F238E27FC236}">
                <a16:creationId xmlns:a16="http://schemas.microsoft.com/office/drawing/2014/main" id="{0E7198B7-0722-4FA4-B81F-8BA6659F8FA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Hypothesis and solution path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41" name="Google Shape;1035;p58">
            <a:extLst>
              <a:ext uri="{FF2B5EF4-FFF2-40B4-BE49-F238E27FC236}">
                <a16:creationId xmlns:a16="http://schemas.microsoft.com/office/drawing/2014/main" id="{9E5511A6-903B-41FD-BEA2-AC2607122B9B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42" name="Google Shape;1036;p58">
              <a:extLst>
                <a:ext uri="{FF2B5EF4-FFF2-40B4-BE49-F238E27FC236}">
                  <a16:creationId xmlns:a16="http://schemas.microsoft.com/office/drawing/2014/main" id="{97928F42-B528-40F1-9EC9-5DE6F9A3246A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7;p58">
              <a:extLst>
                <a:ext uri="{FF2B5EF4-FFF2-40B4-BE49-F238E27FC236}">
                  <a16:creationId xmlns:a16="http://schemas.microsoft.com/office/drawing/2014/main" id="{4EE6BA5C-E0A9-46F2-B5A0-79DADA26D181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86431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58"/>
          <p:cNvSpPr/>
          <p:nvPr/>
        </p:nvSpPr>
        <p:spPr>
          <a:xfrm>
            <a:off x="2825" y="2392700"/>
            <a:ext cx="9145561" cy="1117839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" name="Google Shape;1035;p58"/>
          <p:cNvGrpSpPr/>
          <p:nvPr/>
        </p:nvGrpSpPr>
        <p:grpSpPr>
          <a:xfrm>
            <a:off x="-153" y="2440045"/>
            <a:ext cx="9145561" cy="1023150"/>
            <a:chOff x="-153" y="2440046"/>
            <a:chExt cx="9145561" cy="1023150"/>
          </a:xfrm>
        </p:grpSpPr>
        <p:sp>
          <p:nvSpPr>
            <p:cNvPr id="1036" name="Google Shape;1036;p58"/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58"/>
          <p:cNvSpPr/>
          <p:nvPr/>
        </p:nvSpPr>
        <p:spPr>
          <a:xfrm>
            <a:off x="1625199" y="2598084"/>
            <a:ext cx="706217" cy="707086"/>
          </a:xfrm>
          <a:custGeom>
            <a:avLst/>
            <a:gdLst/>
            <a:ahLst/>
            <a:cxnLst/>
            <a:rect l="l" t="t" r="r" b="b"/>
            <a:pathLst>
              <a:path w="7851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3" y="7860"/>
                  <a:pt x="7851" y="6094"/>
                  <a:pt x="7851" y="3926"/>
                </a:cubicBezTo>
                <a:cubicBezTo>
                  <a:pt x="7851" y="1758"/>
                  <a:pt x="6093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58"/>
          <p:cNvSpPr/>
          <p:nvPr/>
        </p:nvSpPr>
        <p:spPr>
          <a:xfrm>
            <a:off x="3356694" y="2598084"/>
            <a:ext cx="706307" cy="707086"/>
          </a:xfrm>
          <a:custGeom>
            <a:avLst/>
            <a:gdLst/>
            <a:ahLst/>
            <a:cxnLst/>
            <a:rect l="l" t="t" r="r" b="b"/>
            <a:pathLst>
              <a:path w="7852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4" y="7860"/>
                  <a:pt x="7851" y="6094"/>
                  <a:pt x="7851" y="3926"/>
                </a:cubicBezTo>
                <a:cubicBezTo>
                  <a:pt x="7851" y="1758"/>
                  <a:pt x="6094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58"/>
          <p:cNvSpPr/>
          <p:nvPr/>
        </p:nvSpPr>
        <p:spPr>
          <a:xfrm>
            <a:off x="5088280" y="2598084"/>
            <a:ext cx="706937" cy="707086"/>
          </a:xfrm>
          <a:custGeom>
            <a:avLst/>
            <a:gdLst/>
            <a:ahLst/>
            <a:cxnLst/>
            <a:rect l="l" t="t" r="r" b="b"/>
            <a:pathLst>
              <a:path w="7859" h="7860" extrusionOk="0">
                <a:moveTo>
                  <a:pt x="3934" y="1"/>
                </a:moveTo>
                <a:cubicBezTo>
                  <a:pt x="1758" y="1"/>
                  <a:pt x="0" y="1758"/>
                  <a:pt x="0" y="3926"/>
                </a:cubicBezTo>
                <a:cubicBezTo>
                  <a:pt x="0" y="6094"/>
                  <a:pt x="1758" y="7860"/>
                  <a:pt x="3934" y="7860"/>
                </a:cubicBezTo>
                <a:cubicBezTo>
                  <a:pt x="6101" y="7860"/>
                  <a:pt x="7859" y="6094"/>
                  <a:pt x="7859" y="3926"/>
                </a:cubicBezTo>
                <a:cubicBezTo>
                  <a:pt x="7859" y="1758"/>
                  <a:pt x="6101" y="1"/>
                  <a:pt x="3934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58"/>
          <p:cNvSpPr/>
          <p:nvPr/>
        </p:nvSpPr>
        <p:spPr>
          <a:xfrm>
            <a:off x="6820495" y="2598084"/>
            <a:ext cx="706307" cy="707086"/>
          </a:xfrm>
          <a:custGeom>
            <a:avLst/>
            <a:gdLst/>
            <a:ahLst/>
            <a:cxnLst/>
            <a:rect l="l" t="t" r="r" b="b"/>
            <a:pathLst>
              <a:path w="7852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4" y="7860"/>
                  <a:pt x="7851" y="6094"/>
                  <a:pt x="7851" y="3926"/>
                </a:cubicBezTo>
                <a:cubicBezTo>
                  <a:pt x="7851" y="1758"/>
                  <a:pt x="6094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58"/>
          <p:cNvSpPr txBox="1">
            <a:spLocks noGrp="1"/>
          </p:cNvSpPr>
          <p:nvPr>
            <p:ph type="title"/>
          </p:nvPr>
        </p:nvSpPr>
        <p:spPr>
          <a:xfrm>
            <a:off x="162587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01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3" name="Google Shape;1043;p58"/>
          <p:cNvSpPr txBox="1">
            <a:spLocks noGrp="1"/>
          </p:cNvSpPr>
          <p:nvPr>
            <p:ph type="title"/>
          </p:nvPr>
        </p:nvSpPr>
        <p:spPr>
          <a:xfrm>
            <a:off x="3362250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02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4" name="Google Shape;1044;p58"/>
          <p:cNvSpPr txBox="1">
            <a:spLocks noGrp="1"/>
          </p:cNvSpPr>
          <p:nvPr>
            <p:ph type="title"/>
          </p:nvPr>
        </p:nvSpPr>
        <p:spPr>
          <a:xfrm>
            <a:off x="509862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03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5" name="Google Shape;1045;p58"/>
          <p:cNvSpPr txBox="1">
            <a:spLocks noGrp="1"/>
          </p:cNvSpPr>
          <p:nvPr>
            <p:ph type="title"/>
          </p:nvPr>
        </p:nvSpPr>
        <p:spPr>
          <a:xfrm>
            <a:off x="6835000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04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6" name="Google Shape;1046;p58"/>
          <p:cNvSpPr txBox="1">
            <a:spLocks noGrp="1"/>
          </p:cNvSpPr>
          <p:nvPr>
            <p:ph type="title" idx="4294967295"/>
          </p:nvPr>
        </p:nvSpPr>
        <p:spPr>
          <a:xfrm>
            <a:off x="122642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7" name="Google Shape;1047;p58"/>
          <p:cNvSpPr txBox="1">
            <a:spLocks noGrp="1"/>
          </p:cNvSpPr>
          <p:nvPr>
            <p:ph type="title" idx="4294967295"/>
          </p:nvPr>
        </p:nvSpPr>
        <p:spPr>
          <a:xfrm>
            <a:off x="1064125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Implement SOTA algorithms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48" name="Google Shape;1048;p58"/>
          <p:cNvSpPr txBox="1">
            <a:spLocks noGrp="1"/>
          </p:cNvSpPr>
          <p:nvPr>
            <p:ph type="title" idx="4294967295"/>
          </p:nvPr>
        </p:nvSpPr>
        <p:spPr>
          <a:xfrm>
            <a:off x="469917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9" name="Google Shape;1049;p58"/>
          <p:cNvSpPr txBox="1">
            <a:spLocks noGrp="1"/>
          </p:cNvSpPr>
          <p:nvPr>
            <p:ph type="title" idx="4294967295"/>
          </p:nvPr>
        </p:nvSpPr>
        <p:spPr>
          <a:xfrm>
            <a:off x="4536850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Reduce the churning rate by</a:t>
            </a:r>
            <a:r>
              <a:rPr lang="en" sz="1200" b="1" dirty="0">
                <a:latin typeface="Karla"/>
                <a:ea typeface="Karla"/>
                <a:cs typeface="Karla"/>
                <a:sym typeface="Karla"/>
              </a:rPr>
              <a:t> 10%</a:t>
            </a:r>
            <a:endParaRPr sz="1200" b="1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0" name="Google Shape;1050;p58"/>
          <p:cNvSpPr txBox="1">
            <a:spLocks noGrp="1"/>
          </p:cNvSpPr>
          <p:nvPr>
            <p:ph type="title" idx="4294967295"/>
          </p:nvPr>
        </p:nvSpPr>
        <p:spPr>
          <a:xfrm>
            <a:off x="2962800" y="38279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51" name="Google Shape;1051;p58"/>
          <p:cNvSpPr txBox="1">
            <a:spLocks noGrp="1"/>
          </p:cNvSpPr>
          <p:nvPr>
            <p:ph type="title" idx="4294967295"/>
          </p:nvPr>
        </p:nvSpPr>
        <p:spPr>
          <a:xfrm>
            <a:off x="2641475" y="4131025"/>
            <a:ext cx="2135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Karla"/>
                <a:ea typeface="Karla"/>
                <a:cs typeface="Karla"/>
                <a:sym typeface="Karla"/>
              </a:rPr>
              <a:t>Measure errors and A/B testing the engine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2" name="Google Shape;1052;p58"/>
          <p:cNvSpPr txBox="1">
            <a:spLocks noGrp="1"/>
          </p:cNvSpPr>
          <p:nvPr>
            <p:ph type="title" idx="4294967295"/>
          </p:nvPr>
        </p:nvSpPr>
        <p:spPr>
          <a:xfrm>
            <a:off x="6435550" y="38279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3-month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53" name="Google Shape;1053;p58"/>
          <p:cNvSpPr txBox="1">
            <a:spLocks noGrp="1"/>
          </p:cNvSpPr>
          <p:nvPr>
            <p:ph type="title" idx="4294967295"/>
          </p:nvPr>
        </p:nvSpPr>
        <p:spPr>
          <a:xfrm>
            <a:off x="6273250" y="41310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Karla"/>
                <a:ea typeface="Karla"/>
                <a:cs typeface="Karla"/>
                <a:sym typeface="Karla"/>
              </a:rPr>
              <a:t>Reduce churning rate by </a:t>
            </a:r>
            <a:r>
              <a:rPr lang="en-US" sz="1200" b="1" dirty="0">
                <a:latin typeface="Karla"/>
                <a:ea typeface="Karla"/>
                <a:cs typeface="Karla"/>
                <a:sym typeface="Karla"/>
              </a:rPr>
              <a:t>20%</a:t>
            </a:r>
            <a:endParaRPr sz="1200" b="1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4" name="Google Shape;1054;p58"/>
          <p:cNvSpPr/>
          <p:nvPr/>
        </p:nvSpPr>
        <p:spPr>
          <a:xfrm>
            <a:off x="2763805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58"/>
          <p:cNvSpPr/>
          <p:nvPr/>
        </p:nvSpPr>
        <p:spPr>
          <a:xfrm>
            <a:off x="4495391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58"/>
          <p:cNvSpPr/>
          <p:nvPr/>
        </p:nvSpPr>
        <p:spPr>
          <a:xfrm>
            <a:off x="6227606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7" name="Google Shape;1057;p58"/>
          <p:cNvCxnSpPr>
            <a:stCxn id="1047" idx="2"/>
            <a:endCxn id="1042" idx="0"/>
          </p:cNvCxnSpPr>
          <p:nvPr/>
        </p:nvCxnSpPr>
        <p:spPr>
          <a:xfrm>
            <a:off x="197297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58" name="Google Shape;1058;p58"/>
          <p:cNvCxnSpPr/>
          <p:nvPr/>
        </p:nvCxnSpPr>
        <p:spPr>
          <a:xfrm>
            <a:off x="544572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59" name="Google Shape;1059;p58"/>
          <p:cNvCxnSpPr/>
          <p:nvPr/>
        </p:nvCxnSpPr>
        <p:spPr>
          <a:xfrm>
            <a:off x="3709850" y="32210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60" name="Google Shape;1060;p58"/>
          <p:cNvCxnSpPr/>
          <p:nvPr/>
        </p:nvCxnSpPr>
        <p:spPr>
          <a:xfrm>
            <a:off x="7173650" y="32210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" name="Google Shape;1034;p58">
            <a:extLst>
              <a:ext uri="{FF2B5EF4-FFF2-40B4-BE49-F238E27FC236}">
                <a16:creationId xmlns:a16="http://schemas.microsoft.com/office/drawing/2014/main" id="{0E7198B7-0722-4FA4-B81F-8BA6659F8FA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Hypothesis and solution path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41" name="Google Shape;1035;p58">
            <a:extLst>
              <a:ext uri="{FF2B5EF4-FFF2-40B4-BE49-F238E27FC236}">
                <a16:creationId xmlns:a16="http://schemas.microsoft.com/office/drawing/2014/main" id="{9E5511A6-903B-41FD-BEA2-AC2607122B9B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42" name="Google Shape;1036;p58">
              <a:extLst>
                <a:ext uri="{FF2B5EF4-FFF2-40B4-BE49-F238E27FC236}">
                  <a16:creationId xmlns:a16="http://schemas.microsoft.com/office/drawing/2014/main" id="{97928F42-B528-40F1-9EC9-5DE6F9A3246A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7;p58">
              <a:extLst>
                <a:ext uri="{FF2B5EF4-FFF2-40B4-BE49-F238E27FC236}">
                  <a16:creationId xmlns:a16="http://schemas.microsoft.com/office/drawing/2014/main" id="{4EE6BA5C-E0A9-46F2-B5A0-79DADA26D181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06260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51"/>
          <p:cNvSpPr/>
          <p:nvPr/>
        </p:nvSpPr>
        <p:spPr>
          <a:xfrm>
            <a:off x="836632" y="1670338"/>
            <a:ext cx="419346" cy="419415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51"/>
          <p:cNvSpPr/>
          <p:nvPr/>
        </p:nvSpPr>
        <p:spPr>
          <a:xfrm>
            <a:off x="3346363" y="1670344"/>
            <a:ext cx="419346" cy="419368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51"/>
          <p:cNvSpPr/>
          <p:nvPr/>
        </p:nvSpPr>
        <p:spPr>
          <a:xfrm>
            <a:off x="5856100" y="1670350"/>
            <a:ext cx="419346" cy="419368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51"/>
          <p:cNvSpPr/>
          <p:nvPr/>
        </p:nvSpPr>
        <p:spPr>
          <a:xfrm>
            <a:off x="836638" y="3163318"/>
            <a:ext cx="419346" cy="419368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51"/>
          <p:cNvSpPr/>
          <p:nvPr/>
        </p:nvSpPr>
        <p:spPr>
          <a:xfrm>
            <a:off x="3346363" y="3163318"/>
            <a:ext cx="419346" cy="419368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51"/>
          <p:cNvSpPr/>
          <p:nvPr/>
        </p:nvSpPr>
        <p:spPr>
          <a:xfrm>
            <a:off x="5856101" y="3163331"/>
            <a:ext cx="419346" cy="419368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51"/>
          <p:cNvSpPr txBox="1">
            <a:spLocks noGrp="1"/>
          </p:cNvSpPr>
          <p:nvPr>
            <p:ph type="title"/>
          </p:nvPr>
        </p:nvSpPr>
        <p:spPr>
          <a:xfrm>
            <a:off x="721200" y="21014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</a:t>
            </a:r>
            <a:endParaRPr dirty="0"/>
          </a:p>
        </p:txBody>
      </p:sp>
      <p:sp>
        <p:nvSpPr>
          <p:cNvPr id="729" name="Google Shape;729;p51"/>
          <p:cNvSpPr txBox="1">
            <a:spLocks noGrp="1"/>
          </p:cNvSpPr>
          <p:nvPr>
            <p:ph type="title" idx="3"/>
          </p:nvPr>
        </p:nvSpPr>
        <p:spPr>
          <a:xfrm>
            <a:off x="721200" y="2364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Acquire from </a:t>
            </a:r>
            <a:r>
              <a:rPr lang="en" b="1" dirty="0"/>
              <a:t>MovieLens</a:t>
            </a:r>
            <a:r>
              <a:rPr lang="en" dirty="0"/>
              <a:t> website</a:t>
            </a:r>
            <a:endParaRPr dirty="0"/>
          </a:p>
        </p:txBody>
      </p:sp>
      <p:sp>
        <p:nvSpPr>
          <p:cNvPr id="730" name="Google Shape;730;p51"/>
          <p:cNvSpPr txBox="1">
            <a:spLocks noGrp="1"/>
          </p:cNvSpPr>
          <p:nvPr>
            <p:ph type="title" idx="4"/>
          </p:nvPr>
        </p:nvSpPr>
        <p:spPr>
          <a:xfrm>
            <a:off x="3223800" y="21014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EDA/Visualization</a:t>
            </a:r>
            <a:endParaRPr dirty="0"/>
          </a:p>
        </p:txBody>
      </p:sp>
      <p:sp>
        <p:nvSpPr>
          <p:cNvPr id="731" name="Google Shape;731;p51"/>
          <p:cNvSpPr txBox="1">
            <a:spLocks noGrp="1"/>
          </p:cNvSpPr>
          <p:nvPr>
            <p:ph type="title" idx="5"/>
          </p:nvPr>
        </p:nvSpPr>
        <p:spPr>
          <a:xfrm>
            <a:off x="3223800" y="2364200"/>
            <a:ext cx="19488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Sheet and Tableau</a:t>
            </a:r>
            <a:endParaRPr dirty="0"/>
          </a:p>
        </p:txBody>
      </p:sp>
      <p:sp>
        <p:nvSpPr>
          <p:cNvPr id="732" name="Google Shape;732;p51"/>
          <p:cNvSpPr txBox="1">
            <a:spLocks noGrp="1"/>
          </p:cNvSpPr>
          <p:nvPr>
            <p:ph type="title" idx="6"/>
          </p:nvPr>
        </p:nvSpPr>
        <p:spPr>
          <a:xfrm>
            <a:off x="5726250" y="2101400"/>
            <a:ext cx="19488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Language</a:t>
            </a:r>
            <a:endParaRPr dirty="0"/>
          </a:p>
        </p:txBody>
      </p:sp>
      <p:sp>
        <p:nvSpPr>
          <p:cNvPr id="733" name="Google Shape;733;p51"/>
          <p:cNvSpPr txBox="1">
            <a:spLocks noGrp="1"/>
          </p:cNvSpPr>
          <p:nvPr>
            <p:ph type="title" idx="7"/>
          </p:nvPr>
        </p:nvSpPr>
        <p:spPr>
          <a:xfrm>
            <a:off x="5726250" y="2364200"/>
            <a:ext cx="19488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Python, SQL, HTML, CSS</a:t>
            </a:r>
            <a:endParaRPr dirty="0"/>
          </a:p>
        </p:txBody>
      </p:sp>
      <p:sp>
        <p:nvSpPr>
          <p:cNvPr id="734" name="Google Shape;734;p51"/>
          <p:cNvSpPr txBox="1">
            <a:spLocks noGrp="1"/>
          </p:cNvSpPr>
          <p:nvPr>
            <p:ph type="title" idx="8"/>
          </p:nvPr>
        </p:nvSpPr>
        <p:spPr>
          <a:xfrm>
            <a:off x="72120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Packages</a:t>
            </a:r>
            <a:endParaRPr dirty="0"/>
          </a:p>
        </p:txBody>
      </p:sp>
      <p:sp>
        <p:nvSpPr>
          <p:cNvPr id="735" name="Google Shape;735;p51"/>
          <p:cNvSpPr txBox="1">
            <a:spLocks noGrp="1"/>
          </p:cNvSpPr>
          <p:nvPr>
            <p:ph type="title" idx="9"/>
          </p:nvPr>
        </p:nvSpPr>
        <p:spPr>
          <a:xfrm>
            <a:off x="72120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surprise, numpy, pandas, requests</a:t>
            </a:r>
            <a:endParaRPr dirty="0"/>
          </a:p>
        </p:txBody>
      </p:sp>
      <p:sp>
        <p:nvSpPr>
          <p:cNvPr id="736" name="Google Shape;736;p51"/>
          <p:cNvSpPr txBox="1">
            <a:spLocks noGrp="1"/>
          </p:cNvSpPr>
          <p:nvPr>
            <p:ph type="title" idx="13"/>
          </p:nvPr>
        </p:nvSpPr>
        <p:spPr>
          <a:xfrm>
            <a:off x="322380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API</a:t>
            </a:r>
            <a:endParaRPr dirty="0"/>
          </a:p>
        </p:txBody>
      </p:sp>
      <p:sp>
        <p:nvSpPr>
          <p:cNvPr id="737" name="Google Shape;737;p51"/>
          <p:cNvSpPr txBox="1">
            <a:spLocks noGrp="1"/>
          </p:cNvSpPr>
          <p:nvPr>
            <p:ph type="title" idx="14"/>
          </p:nvPr>
        </p:nvSpPr>
        <p:spPr>
          <a:xfrm>
            <a:off x="322380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Movie Database API</a:t>
            </a:r>
            <a:endParaRPr dirty="0"/>
          </a:p>
        </p:txBody>
      </p:sp>
      <p:sp>
        <p:nvSpPr>
          <p:cNvPr id="738" name="Google Shape;738;p51"/>
          <p:cNvSpPr txBox="1">
            <a:spLocks noGrp="1"/>
          </p:cNvSpPr>
          <p:nvPr>
            <p:ph type="title" idx="15"/>
          </p:nvPr>
        </p:nvSpPr>
        <p:spPr>
          <a:xfrm>
            <a:off x="572625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Deployment</a:t>
            </a:r>
            <a:endParaRPr dirty="0"/>
          </a:p>
        </p:txBody>
      </p:sp>
      <p:sp>
        <p:nvSpPr>
          <p:cNvPr id="739" name="Google Shape;739;p51"/>
          <p:cNvSpPr txBox="1">
            <a:spLocks noGrp="1"/>
          </p:cNvSpPr>
          <p:nvPr>
            <p:ph type="title" idx="16"/>
          </p:nvPr>
        </p:nvSpPr>
        <p:spPr>
          <a:xfrm>
            <a:off x="572625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Flask, SQLAlchemy</a:t>
            </a:r>
            <a:endParaRPr dirty="0"/>
          </a:p>
        </p:txBody>
      </p:sp>
      <p:grpSp>
        <p:nvGrpSpPr>
          <p:cNvPr id="740" name="Google Shape;740;p51"/>
          <p:cNvGrpSpPr/>
          <p:nvPr/>
        </p:nvGrpSpPr>
        <p:grpSpPr>
          <a:xfrm>
            <a:off x="930089" y="3161378"/>
            <a:ext cx="232443" cy="423252"/>
            <a:chOff x="866025" y="4174350"/>
            <a:chExt cx="341125" cy="621150"/>
          </a:xfrm>
        </p:grpSpPr>
        <p:sp>
          <p:nvSpPr>
            <p:cNvPr id="741" name="Google Shape;741;p51"/>
            <p:cNvSpPr/>
            <p:nvPr/>
          </p:nvSpPr>
          <p:spPr>
            <a:xfrm>
              <a:off x="866025" y="4557475"/>
              <a:ext cx="307875" cy="228550"/>
            </a:xfrm>
            <a:custGeom>
              <a:avLst/>
              <a:gdLst/>
              <a:ahLst/>
              <a:cxnLst/>
              <a:rect l="l" t="t" r="r" b="b"/>
              <a:pathLst>
                <a:path w="12315" h="9142" extrusionOk="0">
                  <a:moveTo>
                    <a:pt x="1" y="0"/>
                  </a:moveTo>
                  <a:lnTo>
                    <a:pt x="1" y="841"/>
                  </a:lnTo>
                  <a:lnTo>
                    <a:pt x="9874" y="9141"/>
                  </a:lnTo>
                  <a:lnTo>
                    <a:pt x="12315" y="9141"/>
                  </a:lnTo>
                  <a:lnTo>
                    <a:pt x="2442" y="841"/>
                  </a:lnTo>
                  <a:lnTo>
                    <a:pt x="2442" y="0"/>
                  </a:ln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1"/>
            <p:cNvSpPr/>
            <p:nvPr/>
          </p:nvSpPr>
          <p:spPr>
            <a:xfrm>
              <a:off x="899250" y="4557475"/>
              <a:ext cx="307900" cy="228550"/>
            </a:xfrm>
            <a:custGeom>
              <a:avLst/>
              <a:gdLst/>
              <a:ahLst/>
              <a:cxnLst/>
              <a:rect l="l" t="t" r="r" b="b"/>
              <a:pathLst>
                <a:path w="12316" h="9142" extrusionOk="0">
                  <a:moveTo>
                    <a:pt x="9901" y="0"/>
                  </a:moveTo>
                  <a:lnTo>
                    <a:pt x="9901" y="841"/>
                  </a:lnTo>
                  <a:lnTo>
                    <a:pt x="9874" y="841"/>
                  </a:lnTo>
                  <a:lnTo>
                    <a:pt x="1" y="9141"/>
                  </a:lnTo>
                  <a:lnTo>
                    <a:pt x="2442" y="9141"/>
                  </a:lnTo>
                  <a:lnTo>
                    <a:pt x="12315" y="841"/>
                  </a:lnTo>
                  <a:lnTo>
                    <a:pt x="12315" y="0"/>
                  </a:ln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1"/>
            <p:cNvSpPr/>
            <p:nvPr/>
          </p:nvSpPr>
          <p:spPr>
            <a:xfrm>
              <a:off x="937225" y="4578500"/>
              <a:ext cx="269925" cy="207525"/>
            </a:xfrm>
            <a:custGeom>
              <a:avLst/>
              <a:gdLst/>
              <a:ahLst/>
              <a:cxnLst/>
              <a:rect l="l" t="t" r="r" b="b"/>
              <a:pathLst>
                <a:path w="10797" h="8301" extrusionOk="0">
                  <a:moveTo>
                    <a:pt x="9874" y="0"/>
                  </a:moveTo>
                  <a:lnTo>
                    <a:pt x="1" y="8300"/>
                  </a:lnTo>
                  <a:lnTo>
                    <a:pt x="923" y="8300"/>
                  </a:lnTo>
                  <a:lnTo>
                    <a:pt x="10796" y="0"/>
                  </a:ln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1"/>
            <p:cNvSpPr/>
            <p:nvPr/>
          </p:nvSpPr>
          <p:spPr>
            <a:xfrm>
              <a:off x="1152175" y="4174350"/>
              <a:ext cx="40725" cy="344500"/>
            </a:xfrm>
            <a:custGeom>
              <a:avLst/>
              <a:gdLst/>
              <a:ahLst/>
              <a:cxnLst/>
              <a:rect l="l" t="t" r="r" b="b"/>
              <a:pathLst>
                <a:path w="1629" h="13780" extrusionOk="0">
                  <a:moveTo>
                    <a:pt x="516" y="0"/>
                  </a:moveTo>
                  <a:cubicBezTo>
                    <a:pt x="218" y="0"/>
                    <a:pt x="1" y="217"/>
                    <a:pt x="1" y="516"/>
                  </a:cubicBezTo>
                  <a:lnTo>
                    <a:pt x="1" y="13779"/>
                  </a:lnTo>
                  <a:lnTo>
                    <a:pt x="1628" y="13779"/>
                  </a:lnTo>
                  <a:lnTo>
                    <a:pt x="1628" y="516"/>
                  </a:lnTo>
                  <a:cubicBezTo>
                    <a:pt x="1628" y="217"/>
                    <a:pt x="1384" y="0"/>
                    <a:pt x="1113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1"/>
            <p:cNvSpPr/>
            <p:nvPr/>
          </p:nvSpPr>
          <p:spPr>
            <a:xfrm>
              <a:off x="880950" y="4174350"/>
              <a:ext cx="40025" cy="344500"/>
            </a:xfrm>
            <a:custGeom>
              <a:avLst/>
              <a:gdLst/>
              <a:ahLst/>
              <a:cxnLst/>
              <a:rect l="l" t="t" r="r" b="b"/>
              <a:pathLst>
                <a:path w="1601" h="13780" extrusionOk="0">
                  <a:moveTo>
                    <a:pt x="489" y="0"/>
                  </a:moveTo>
                  <a:cubicBezTo>
                    <a:pt x="217" y="0"/>
                    <a:pt x="0" y="217"/>
                    <a:pt x="0" y="516"/>
                  </a:cubicBezTo>
                  <a:lnTo>
                    <a:pt x="0" y="13779"/>
                  </a:lnTo>
                  <a:lnTo>
                    <a:pt x="1601" y="13779"/>
                  </a:lnTo>
                  <a:lnTo>
                    <a:pt x="1601" y="516"/>
                  </a:lnTo>
                  <a:cubicBezTo>
                    <a:pt x="1601" y="217"/>
                    <a:pt x="1384" y="0"/>
                    <a:pt x="1113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1"/>
            <p:cNvSpPr/>
            <p:nvPr/>
          </p:nvSpPr>
          <p:spPr>
            <a:xfrm>
              <a:off x="891125" y="4174350"/>
              <a:ext cx="29850" cy="344500"/>
            </a:xfrm>
            <a:custGeom>
              <a:avLst/>
              <a:gdLst/>
              <a:ahLst/>
              <a:cxnLst/>
              <a:rect l="l" t="t" r="r" b="b"/>
              <a:pathLst>
                <a:path w="1194" h="13780" extrusionOk="0">
                  <a:moveTo>
                    <a:pt x="0" y="0"/>
                  </a:moveTo>
                  <a:cubicBezTo>
                    <a:pt x="217" y="55"/>
                    <a:pt x="407" y="245"/>
                    <a:pt x="407" y="516"/>
                  </a:cubicBezTo>
                  <a:lnTo>
                    <a:pt x="407" y="13779"/>
                  </a:lnTo>
                  <a:lnTo>
                    <a:pt x="1194" y="13779"/>
                  </a:lnTo>
                  <a:lnTo>
                    <a:pt x="1194" y="516"/>
                  </a:lnTo>
                  <a:cubicBezTo>
                    <a:pt x="1194" y="217"/>
                    <a:pt x="977" y="0"/>
                    <a:pt x="706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1"/>
            <p:cNvSpPr/>
            <p:nvPr/>
          </p:nvSpPr>
          <p:spPr>
            <a:xfrm>
              <a:off x="1162350" y="4174350"/>
              <a:ext cx="30550" cy="344500"/>
            </a:xfrm>
            <a:custGeom>
              <a:avLst/>
              <a:gdLst/>
              <a:ahLst/>
              <a:cxnLst/>
              <a:rect l="l" t="t" r="r" b="b"/>
              <a:pathLst>
                <a:path w="1222" h="13780" extrusionOk="0">
                  <a:moveTo>
                    <a:pt x="1" y="0"/>
                  </a:moveTo>
                  <a:cubicBezTo>
                    <a:pt x="245" y="55"/>
                    <a:pt x="408" y="245"/>
                    <a:pt x="408" y="516"/>
                  </a:cubicBezTo>
                  <a:lnTo>
                    <a:pt x="408" y="13779"/>
                  </a:lnTo>
                  <a:lnTo>
                    <a:pt x="1221" y="13779"/>
                  </a:lnTo>
                  <a:lnTo>
                    <a:pt x="1221" y="516"/>
                  </a:lnTo>
                  <a:cubicBezTo>
                    <a:pt x="1221" y="217"/>
                    <a:pt x="977" y="0"/>
                    <a:pt x="706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1"/>
            <p:cNvSpPr/>
            <p:nvPr/>
          </p:nvSpPr>
          <p:spPr>
            <a:xfrm>
              <a:off x="866025" y="4477450"/>
              <a:ext cx="341125" cy="75300"/>
            </a:xfrm>
            <a:custGeom>
              <a:avLst/>
              <a:gdLst/>
              <a:ahLst/>
              <a:cxnLst/>
              <a:rect l="l" t="t" r="r" b="b"/>
              <a:pathLst>
                <a:path w="13645" h="3012" extrusionOk="0">
                  <a:moveTo>
                    <a:pt x="1465" y="1"/>
                  </a:moveTo>
                  <a:cubicBezTo>
                    <a:pt x="652" y="1"/>
                    <a:pt x="1" y="625"/>
                    <a:pt x="1" y="1438"/>
                  </a:cubicBezTo>
                  <a:lnTo>
                    <a:pt x="1" y="3011"/>
                  </a:lnTo>
                  <a:lnTo>
                    <a:pt x="13644" y="3011"/>
                  </a:lnTo>
                  <a:lnTo>
                    <a:pt x="13644" y="1438"/>
                  </a:lnTo>
                  <a:cubicBezTo>
                    <a:pt x="13644" y="625"/>
                    <a:pt x="12993" y="1"/>
                    <a:pt x="12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1"/>
            <p:cNvSpPr/>
            <p:nvPr/>
          </p:nvSpPr>
          <p:spPr>
            <a:xfrm>
              <a:off x="1148125" y="4477450"/>
              <a:ext cx="59025" cy="75300"/>
            </a:xfrm>
            <a:custGeom>
              <a:avLst/>
              <a:gdLst/>
              <a:ahLst/>
              <a:cxnLst/>
              <a:rect l="l" t="t" r="r" b="b"/>
              <a:pathLst>
                <a:path w="2361" h="3012" extrusionOk="0">
                  <a:moveTo>
                    <a:pt x="0" y="1"/>
                  </a:moveTo>
                  <a:cubicBezTo>
                    <a:pt x="814" y="1"/>
                    <a:pt x="1438" y="652"/>
                    <a:pt x="1438" y="1438"/>
                  </a:cubicBezTo>
                  <a:lnTo>
                    <a:pt x="1438" y="3011"/>
                  </a:lnTo>
                  <a:lnTo>
                    <a:pt x="2360" y="3011"/>
                  </a:lnTo>
                  <a:lnTo>
                    <a:pt x="2360" y="1438"/>
                  </a:lnTo>
                  <a:cubicBezTo>
                    <a:pt x="2360" y="652"/>
                    <a:pt x="1709" y="1"/>
                    <a:pt x="922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1"/>
            <p:cNvSpPr/>
            <p:nvPr/>
          </p:nvSpPr>
          <p:spPr>
            <a:xfrm>
              <a:off x="866025" y="4537125"/>
              <a:ext cx="341125" cy="41400"/>
            </a:xfrm>
            <a:custGeom>
              <a:avLst/>
              <a:gdLst/>
              <a:ahLst/>
              <a:cxnLst/>
              <a:rect l="l" t="t" r="r" b="b"/>
              <a:pathLst>
                <a:path w="13645" h="1656" extrusionOk="0">
                  <a:moveTo>
                    <a:pt x="1" y="1"/>
                  </a:moveTo>
                  <a:lnTo>
                    <a:pt x="1" y="1655"/>
                  </a:lnTo>
                  <a:lnTo>
                    <a:pt x="13644" y="1655"/>
                  </a:lnTo>
                  <a:lnTo>
                    <a:pt x="13644" y="1"/>
                  </a:ln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1"/>
            <p:cNvSpPr/>
            <p:nvPr/>
          </p:nvSpPr>
          <p:spPr>
            <a:xfrm>
              <a:off x="1184050" y="4537125"/>
              <a:ext cx="23100" cy="41400"/>
            </a:xfrm>
            <a:custGeom>
              <a:avLst/>
              <a:gdLst/>
              <a:ahLst/>
              <a:cxnLst/>
              <a:rect l="l" t="t" r="r" b="b"/>
              <a:pathLst>
                <a:path w="924" h="1656" extrusionOk="0">
                  <a:moveTo>
                    <a:pt x="1" y="1"/>
                  </a:moveTo>
                  <a:lnTo>
                    <a:pt x="1" y="1655"/>
                  </a:lnTo>
                  <a:lnTo>
                    <a:pt x="923" y="1655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1"/>
            <p:cNvSpPr/>
            <p:nvPr/>
          </p:nvSpPr>
          <p:spPr>
            <a:xfrm>
              <a:off x="901300" y="4578500"/>
              <a:ext cx="272600" cy="207525"/>
            </a:xfrm>
            <a:custGeom>
              <a:avLst/>
              <a:gdLst/>
              <a:ahLst/>
              <a:cxnLst/>
              <a:rect l="l" t="t" r="r" b="b"/>
              <a:pathLst>
                <a:path w="10904" h="8301" extrusionOk="0">
                  <a:moveTo>
                    <a:pt x="0" y="0"/>
                  </a:moveTo>
                  <a:lnTo>
                    <a:pt x="9873" y="8300"/>
                  </a:lnTo>
                  <a:lnTo>
                    <a:pt x="10904" y="8300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1"/>
            <p:cNvSpPr/>
            <p:nvPr/>
          </p:nvSpPr>
          <p:spPr>
            <a:xfrm>
              <a:off x="873500" y="4777175"/>
              <a:ext cx="119350" cy="18325"/>
            </a:xfrm>
            <a:custGeom>
              <a:avLst/>
              <a:gdLst/>
              <a:ahLst/>
              <a:cxnLst/>
              <a:rect l="l" t="t" r="r" b="b"/>
              <a:pathLst>
                <a:path w="4774" h="733" extrusionOk="0">
                  <a:moveTo>
                    <a:pt x="353" y="0"/>
                  </a:moveTo>
                  <a:cubicBezTo>
                    <a:pt x="163" y="0"/>
                    <a:pt x="0" y="163"/>
                    <a:pt x="0" y="353"/>
                  </a:cubicBezTo>
                  <a:cubicBezTo>
                    <a:pt x="0" y="570"/>
                    <a:pt x="163" y="733"/>
                    <a:pt x="353" y="733"/>
                  </a:cubicBezTo>
                  <a:lnTo>
                    <a:pt x="4421" y="733"/>
                  </a:lnTo>
                  <a:cubicBezTo>
                    <a:pt x="4611" y="733"/>
                    <a:pt x="4774" y="570"/>
                    <a:pt x="4774" y="353"/>
                  </a:cubicBezTo>
                  <a:cubicBezTo>
                    <a:pt x="4774" y="163"/>
                    <a:pt x="4611" y="0"/>
                    <a:pt x="4421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1"/>
            <p:cNvSpPr/>
            <p:nvPr/>
          </p:nvSpPr>
          <p:spPr>
            <a:xfrm>
              <a:off x="1080300" y="4777175"/>
              <a:ext cx="120050" cy="18325"/>
            </a:xfrm>
            <a:custGeom>
              <a:avLst/>
              <a:gdLst/>
              <a:ahLst/>
              <a:cxnLst/>
              <a:rect l="l" t="t" r="r" b="b"/>
              <a:pathLst>
                <a:path w="4802" h="733" extrusionOk="0">
                  <a:moveTo>
                    <a:pt x="381" y="0"/>
                  </a:moveTo>
                  <a:cubicBezTo>
                    <a:pt x="164" y="0"/>
                    <a:pt x="1" y="163"/>
                    <a:pt x="1" y="353"/>
                  </a:cubicBezTo>
                  <a:cubicBezTo>
                    <a:pt x="1" y="570"/>
                    <a:pt x="164" y="733"/>
                    <a:pt x="381" y="733"/>
                  </a:cubicBezTo>
                  <a:lnTo>
                    <a:pt x="4422" y="733"/>
                  </a:lnTo>
                  <a:cubicBezTo>
                    <a:pt x="4639" y="733"/>
                    <a:pt x="4802" y="570"/>
                    <a:pt x="4802" y="353"/>
                  </a:cubicBezTo>
                  <a:cubicBezTo>
                    <a:pt x="4802" y="163"/>
                    <a:pt x="4639" y="0"/>
                    <a:pt x="4422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1"/>
            <p:cNvSpPr/>
            <p:nvPr/>
          </p:nvSpPr>
          <p:spPr>
            <a:xfrm>
              <a:off x="880950" y="4221825"/>
              <a:ext cx="311950" cy="149200"/>
            </a:xfrm>
            <a:custGeom>
              <a:avLst/>
              <a:gdLst/>
              <a:ahLst/>
              <a:cxnLst/>
              <a:rect l="l" t="t" r="r" b="b"/>
              <a:pathLst>
                <a:path w="12478" h="5968" extrusionOk="0">
                  <a:moveTo>
                    <a:pt x="0" y="0"/>
                  </a:moveTo>
                  <a:lnTo>
                    <a:pt x="0" y="5967"/>
                  </a:lnTo>
                  <a:lnTo>
                    <a:pt x="12477" y="5967"/>
                  </a:lnTo>
                  <a:lnTo>
                    <a:pt x="124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1"/>
            <p:cNvSpPr/>
            <p:nvPr/>
          </p:nvSpPr>
          <p:spPr>
            <a:xfrm>
              <a:off x="1172525" y="4221825"/>
              <a:ext cx="20375" cy="149200"/>
            </a:xfrm>
            <a:custGeom>
              <a:avLst/>
              <a:gdLst/>
              <a:ahLst/>
              <a:cxnLst/>
              <a:rect l="l" t="t" r="r" b="b"/>
              <a:pathLst>
                <a:path w="815" h="5968" extrusionOk="0">
                  <a:moveTo>
                    <a:pt x="1" y="0"/>
                  </a:moveTo>
                  <a:lnTo>
                    <a:pt x="1" y="5967"/>
                  </a:lnTo>
                  <a:lnTo>
                    <a:pt x="814" y="596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51"/>
          <p:cNvGrpSpPr/>
          <p:nvPr/>
        </p:nvGrpSpPr>
        <p:grpSpPr>
          <a:xfrm>
            <a:off x="5856112" y="3204546"/>
            <a:ext cx="429725" cy="336901"/>
            <a:chOff x="2496850" y="3129400"/>
            <a:chExt cx="630650" cy="494425"/>
          </a:xfrm>
        </p:grpSpPr>
        <p:sp>
          <p:nvSpPr>
            <p:cNvPr id="758" name="Google Shape;758;p51"/>
            <p:cNvSpPr/>
            <p:nvPr/>
          </p:nvSpPr>
          <p:spPr>
            <a:xfrm>
              <a:off x="2496850" y="3165875"/>
              <a:ext cx="463850" cy="457950"/>
            </a:xfrm>
            <a:custGeom>
              <a:avLst/>
              <a:gdLst/>
              <a:ahLst/>
              <a:cxnLst/>
              <a:rect l="l" t="t" r="r" b="b"/>
              <a:pathLst>
                <a:path w="18554" h="18318" extrusionOk="0">
                  <a:moveTo>
                    <a:pt x="12488" y="0"/>
                  </a:moveTo>
                  <a:cubicBezTo>
                    <a:pt x="9351" y="0"/>
                    <a:pt x="6681" y="1016"/>
                    <a:pt x="6537" y="1064"/>
                  </a:cubicBezTo>
                  <a:cubicBezTo>
                    <a:pt x="6402" y="1118"/>
                    <a:pt x="2930" y="2339"/>
                    <a:pt x="380" y="4970"/>
                  </a:cubicBezTo>
                  <a:cubicBezTo>
                    <a:pt x="109" y="5241"/>
                    <a:pt x="1" y="5648"/>
                    <a:pt x="109" y="6028"/>
                  </a:cubicBezTo>
                  <a:cubicBezTo>
                    <a:pt x="733" y="8198"/>
                    <a:pt x="3174" y="15630"/>
                    <a:pt x="7948" y="17501"/>
                  </a:cubicBezTo>
                  <a:cubicBezTo>
                    <a:pt x="8518" y="17745"/>
                    <a:pt x="9141" y="17935"/>
                    <a:pt x="9738" y="18098"/>
                  </a:cubicBezTo>
                  <a:cubicBezTo>
                    <a:pt x="10226" y="18206"/>
                    <a:pt x="10742" y="18288"/>
                    <a:pt x="11284" y="18315"/>
                  </a:cubicBezTo>
                  <a:cubicBezTo>
                    <a:pt x="11331" y="18317"/>
                    <a:pt x="11377" y="18317"/>
                    <a:pt x="11423" y="18317"/>
                  </a:cubicBezTo>
                  <a:cubicBezTo>
                    <a:pt x="13678" y="18317"/>
                    <a:pt x="15182" y="16378"/>
                    <a:pt x="16112" y="14518"/>
                  </a:cubicBezTo>
                  <a:cubicBezTo>
                    <a:pt x="18553" y="10015"/>
                    <a:pt x="15597" y="2746"/>
                    <a:pt x="14675" y="684"/>
                  </a:cubicBezTo>
                  <a:cubicBezTo>
                    <a:pt x="14512" y="332"/>
                    <a:pt x="14159" y="88"/>
                    <a:pt x="13780" y="61"/>
                  </a:cubicBezTo>
                  <a:cubicBezTo>
                    <a:pt x="13344" y="19"/>
                    <a:pt x="12912" y="0"/>
                    <a:pt x="12488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1"/>
            <p:cNvSpPr/>
            <p:nvPr/>
          </p:nvSpPr>
          <p:spPr>
            <a:xfrm>
              <a:off x="2692150" y="3165375"/>
              <a:ext cx="268550" cy="414300"/>
            </a:xfrm>
            <a:custGeom>
              <a:avLst/>
              <a:gdLst/>
              <a:ahLst/>
              <a:cxnLst/>
              <a:rect l="l" t="t" r="r" b="b"/>
              <a:pathLst>
                <a:path w="10742" h="16572" extrusionOk="0">
                  <a:moveTo>
                    <a:pt x="4751" y="0"/>
                  </a:moveTo>
                  <a:cubicBezTo>
                    <a:pt x="3089" y="0"/>
                    <a:pt x="1555" y="285"/>
                    <a:pt x="461" y="569"/>
                  </a:cubicBezTo>
                  <a:cubicBezTo>
                    <a:pt x="461" y="569"/>
                    <a:pt x="461" y="569"/>
                    <a:pt x="461" y="596"/>
                  </a:cubicBezTo>
                  <a:cubicBezTo>
                    <a:pt x="272" y="2929"/>
                    <a:pt x="0" y="11066"/>
                    <a:pt x="3988" y="14592"/>
                  </a:cubicBezTo>
                  <a:cubicBezTo>
                    <a:pt x="4476" y="15026"/>
                    <a:pt x="4991" y="15433"/>
                    <a:pt x="5506" y="15785"/>
                  </a:cubicBezTo>
                  <a:cubicBezTo>
                    <a:pt x="5968" y="16084"/>
                    <a:pt x="6429" y="16355"/>
                    <a:pt x="6944" y="16572"/>
                  </a:cubicBezTo>
                  <a:lnTo>
                    <a:pt x="6971" y="16572"/>
                  </a:lnTo>
                  <a:cubicBezTo>
                    <a:pt x="7514" y="15975"/>
                    <a:pt x="7948" y="15243"/>
                    <a:pt x="8273" y="14538"/>
                  </a:cubicBezTo>
                  <a:cubicBezTo>
                    <a:pt x="10741" y="10035"/>
                    <a:pt x="7785" y="2766"/>
                    <a:pt x="6863" y="704"/>
                  </a:cubicBezTo>
                  <a:cubicBezTo>
                    <a:pt x="6700" y="352"/>
                    <a:pt x="6347" y="108"/>
                    <a:pt x="5968" y="53"/>
                  </a:cubicBezTo>
                  <a:cubicBezTo>
                    <a:pt x="5558" y="17"/>
                    <a:pt x="5151" y="0"/>
                    <a:pt x="4751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1"/>
            <p:cNvSpPr/>
            <p:nvPr/>
          </p:nvSpPr>
          <p:spPr>
            <a:xfrm>
              <a:off x="2613475" y="3372025"/>
              <a:ext cx="105150" cy="70000"/>
            </a:xfrm>
            <a:custGeom>
              <a:avLst/>
              <a:gdLst/>
              <a:ahLst/>
              <a:cxnLst/>
              <a:rect l="l" t="t" r="r" b="b"/>
              <a:pathLst>
                <a:path w="4206" h="2800" extrusionOk="0">
                  <a:moveTo>
                    <a:pt x="2253" y="1"/>
                  </a:moveTo>
                  <a:cubicBezTo>
                    <a:pt x="1945" y="1"/>
                    <a:pt x="1634" y="81"/>
                    <a:pt x="1303" y="223"/>
                  </a:cubicBezTo>
                  <a:cubicBezTo>
                    <a:pt x="625" y="548"/>
                    <a:pt x="1" y="1172"/>
                    <a:pt x="137" y="2203"/>
                  </a:cubicBezTo>
                  <a:cubicBezTo>
                    <a:pt x="137" y="2284"/>
                    <a:pt x="164" y="2393"/>
                    <a:pt x="218" y="2501"/>
                  </a:cubicBezTo>
                  <a:cubicBezTo>
                    <a:pt x="342" y="2721"/>
                    <a:pt x="500" y="2799"/>
                    <a:pt x="666" y="2799"/>
                  </a:cubicBezTo>
                  <a:cubicBezTo>
                    <a:pt x="973" y="2799"/>
                    <a:pt x="1309" y="2533"/>
                    <a:pt x="1520" y="2393"/>
                  </a:cubicBezTo>
                  <a:cubicBezTo>
                    <a:pt x="1927" y="2149"/>
                    <a:pt x="2388" y="1986"/>
                    <a:pt x="2849" y="1905"/>
                  </a:cubicBezTo>
                  <a:cubicBezTo>
                    <a:pt x="2876" y="1903"/>
                    <a:pt x="2904" y="1902"/>
                    <a:pt x="2933" y="1902"/>
                  </a:cubicBezTo>
                  <a:cubicBezTo>
                    <a:pt x="3086" y="1902"/>
                    <a:pt x="3252" y="1926"/>
                    <a:pt x="3411" y="1926"/>
                  </a:cubicBezTo>
                  <a:cubicBezTo>
                    <a:pt x="3633" y="1926"/>
                    <a:pt x="3842" y="1880"/>
                    <a:pt x="3988" y="1661"/>
                  </a:cubicBezTo>
                  <a:cubicBezTo>
                    <a:pt x="4205" y="1308"/>
                    <a:pt x="3988" y="820"/>
                    <a:pt x="3717" y="576"/>
                  </a:cubicBezTo>
                  <a:cubicBezTo>
                    <a:pt x="3310" y="196"/>
                    <a:pt x="2876" y="6"/>
                    <a:pt x="2388" y="6"/>
                  </a:cubicBezTo>
                  <a:cubicBezTo>
                    <a:pt x="2343" y="3"/>
                    <a:pt x="2298" y="1"/>
                    <a:pt x="22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1"/>
            <p:cNvSpPr/>
            <p:nvPr/>
          </p:nvSpPr>
          <p:spPr>
            <a:xfrm>
              <a:off x="2634500" y="3371475"/>
              <a:ext cx="84125" cy="48575"/>
            </a:xfrm>
            <a:custGeom>
              <a:avLst/>
              <a:gdLst/>
              <a:ahLst/>
              <a:cxnLst/>
              <a:rect l="l" t="t" r="r" b="b"/>
              <a:pathLst>
                <a:path w="3365" h="1943" extrusionOk="0">
                  <a:moveTo>
                    <a:pt x="1574" y="1"/>
                  </a:moveTo>
                  <a:cubicBezTo>
                    <a:pt x="1194" y="1"/>
                    <a:pt x="842" y="82"/>
                    <a:pt x="462" y="245"/>
                  </a:cubicBezTo>
                  <a:cubicBezTo>
                    <a:pt x="299" y="326"/>
                    <a:pt x="136" y="408"/>
                    <a:pt x="1" y="516"/>
                  </a:cubicBezTo>
                  <a:cubicBezTo>
                    <a:pt x="245" y="462"/>
                    <a:pt x="462" y="435"/>
                    <a:pt x="679" y="435"/>
                  </a:cubicBezTo>
                  <a:cubicBezTo>
                    <a:pt x="1140" y="462"/>
                    <a:pt x="1574" y="652"/>
                    <a:pt x="1981" y="1032"/>
                  </a:cubicBezTo>
                  <a:cubicBezTo>
                    <a:pt x="2225" y="1249"/>
                    <a:pt x="2415" y="1601"/>
                    <a:pt x="2333" y="1927"/>
                  </a:cubicBezTo>
                  <a:cubicBezTo>
                    <a:pt x="2420" y="1934"/>
                    <a:pt x="2508" y="1942"/>
                    <a:pt x="2595" y="1942"/>
                  </a:cubicBezTo>
                  <a:cubicBezTo>
                    <a:pt x="2808" y="1942"/>
                    <a:pt x="3012" y="1895"/>
                    <a:pt x="3147" y="1683"/>
                  </a:cubicBezTo>
                  <a:cubicBezTo>
                    <a:pt x="3364" y="1330"/>
                    <a:pt x="3147" y="869"/>
                    <a:pt x="2876" y="598"/>
                  </a:cubicBezTo>
                  <a:cubicBezTo>
                    <a:pt x="2469" y="218"/>
                    <a:pt x="2035" y="28"/>
                    <a:pt x="1574" y="1"/>
                  </a:cubicBezTo>
                  <a:close/>
                </a:path>
              </a:pathLst>
            </a:custGeom>
            <a:solidFill>
              <a:srgbClr val="C5D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1"/>
            <p:cNvSpPr/>
            <p:nvPr/>
          </p:nvSpPr>
          <p:spPr>
            <a:xfrm>
              <a:off x="2574150" y="3319000"/>
              <a:ext cx="99700" cy="47075"/>
            </a:xfrm>
            <a:custGeom>
              <a:avLst/>
              <a:gdLst/>
              <a:ahLst/>
              <a:cxnLst/>
              <a:rect l="l" t="t" r="r" b="b"/>
              <a:pathLst>
                <a:path w="3988" h="1883" extrusionOk="0">
                  <a:moveTo>
                    <a:pt x="3585" y="0"/>
                  </a:moveTo>
                  <a:cubicBezTo>
                    <a:pt x="3475" y="0"/>
                    <a:pt x="3364" y="49"/>
                    <a:pt x="3283" y="147"/>
                  </a:cubicBezTo>
                  <a:cubicBezTo>
                    <a:pt x="3201" y="228"/>
                    <a:pt x="2849" y="337"/>
                    <a:pt x="2523" y="364"/>
                  </a:cubicBezTo>
                  <a:lnTo>
                    <a:pt x="1655" y="472"/>
                  </a:lnTo>
                  <a:cubicBezTo>
                    <a:pt x="597" y="581"/>
                    <a:pt x="136" y="1286"/>
                    <a:pt x="109" y="1313"/>
                  </a:cubicBezTo>
                  <a:cubicBezTo>
                    <a:pt x="1" y="1503"/>
                    <a:pt x="55" y="1720"/>
                    <a:pt x="245" y="1829"/>
                  </a:cubicBezTo>
                  <a:cubicBezTo>
                    <a:pt x="299" y="1883"/>
                    <a:pt x="353" y="1883"/>
                    <a:pt x="435" y="1883"/>
                  </a:cubicBezTo>
                  <a:cubicBezTo>
                    <a:pt x="543" y="1883"/>
                    <a:pt x="652" y="1829"/>
                    <a:pt x="733" y="1720"/>
                  </a:cubicBezTo>
                  <a:cubicBezTo>
                    <a:pt x="733" y="1720"/>
                    <a:pt x="1031" y="1259"/>
                    <a:pt x="1737" y="1178"/>
                  </a:cubicBezTo>
                  <a:lnTo>
                    <a:pt x="2605" y="1096"/>
                  </a:lnTo>
                  <a:cubicBezTo>
                    <a:pt x="3473" y="988"/>
                    <a:pt x="3771" y="689"/>
                    <a:pt x="3852" y="581"/>
                  </a:cubicBezTo>
                  <a:cubicBezTo>
                    <a:pt x="3988" y="418"/>
                    <a:pt x="3961" y="201"/>
                    <a:pt x="3798" y="66"/>
                  </a:cubicBezTo>
                  <a:cubicBezTo>
                    <a:pt x="3733" y="22"/>
                    <a:pt x="3659" y="0"/>
                    <a:pt x="3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1"/>
            <p:cNvSpPr/>
            <p:nvPr/>
          </p:nvSpPr>
          <p:spPr>
            <a:xfrm>
              <a:off x="2679950" y="3452250"/>
              <a:ext cx="194625" cy="113500"/>
            </a:xfrm>
            <a:custGeom>
              <a:avLst/>
              <a:gdLst/>
              <a:ahLst/>
              <a:cxnLst/>
              <a:rect l="l" t="t" r="r" b="b"/>
              <a:pathLst>
                <a:path w="7785" h="4540" extrusionOk="0">
                  <a:moveTo>
                    <a:pt x="4681" y="1"/>
                  </a:moveTo>
                  <a:cubicBezTo>
                    <a:pt x="3471" y="1"/>
                    <a:pt x="2054" y="605"/>
                    <a:pt x="1356" y="1489"/>
                  </a:cubicBezTo>
                  <a:cubicBezTo>
                    <a:pt x="868" y="2140"/>
                    <a:pt x="0" y="3822"/>
                    <a:pt x="949" y="4419"/>
                  </a:cubicBezTo>
                  <a:cubicBezTo>
                    <a:pt x="1084" y="4503"/>
                    <a:pt x="1229" y="4540"/>
                    <a:pt x="1373" y="4540"/>
                  </a:cubicBezTo>
                  <a:cubicBezTo>
                    <a:pt x="1693" y="4540"/>
                    <a:pt x="2010" y="4355"/>
                    <a:pt x="2197" y="4093"/>
                  </a:cubicBezTo>
                  <a:cubicBezTo>
                    <a:pt x="2898" y="3085"/>
                    <a:pt x="4202" y="2467"/>
                    <a:pt x="5449" y="2467"/>
                  </a:cubicBezTo>
                  <a:cubicBezTo>
                    <a:pt x="5746" y="2467"/>
                    <a:pt x="6039" y="2501"/>
                    <a:pt x="6320" y="2574"/>
                  </a:cubicBezTo>
                  <a:cubicBezTo>
                    <a:pt x="6411" y="2603"/>
                    <a:pt x="6508" y="2617"/>
                    <a:pt x="6606" y="2617"/>
                  </a:cubicBezTo>
                  <a:cubicBezTo>
                    <a:pt x="6974" y="2617"/>
                    <a:pt x="7352" y="2417"/>
                    <a:pt x="7459" y="2032"/>
                  </a:cubicBezTo>
                  <a:cubicBezTo>
                    <a:pt x="7785" y="947"/>
                    <a:pt x="6049" y="215"/>
                    <a:pt x="5262" y="52"/>
                  </a:cubicBezTo>
                  <a:cubicBezTo>
                    <a:pt x="5077" y="17"/>
                    <a:pt x="4882" y="1"/>
                    <a:pt x="46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1"/>
            <p:cNvSpPr/>
            <p:nvPr/>
          </p:nvSpPr>
          <p:spPr>
            <a:xfrm>
              <a:off x="2744350" y="3452175"/>
              <a:ext cx="130900" cy="67825"/>
            </a:xfrm>
            <a:custGeom>
              <a:avLst/>
              <a:gdLst/>
              <a:ahLst/>
              <a:cxnLst/>
              <a:rect l="l" t="t" r="r" b="b"/>
              <a:pathLst>
                <a:path w="5236" h="2713" extrusionOk="0">
                  <a:moveTo>
                    <a:pt x="2108" y="1"/>
                  </a:moveTo>
                  <a:cubicBezTo>
                    <a:pt x="1418" y="1"/>
                    <a:pt x="652" y="207"/>
                    <a:pt x="1" y="543"/>
                  </a:cubicBezTo>
                  <a:cubicBezTo>
                    <a:pt x="408" y="1357"/>
                    <a:pt x="896" y="2089"/>
                    <a:pt x="1493" y="2713"/>
                  </a:cubicBezTo>
                  <a:cubicBezTo>
                    <a:pt x="1927" y="2568"/>
                    <a:pt x="2380" y="2490"/>
                    <a:pt x="2829" y="2490"/>
                  </a:cubicBezTo>
                  <a:cubicBezTo>
                    <a:pt x="3138" y="2490"/>
                    <a:pt x="3446" y="2527"/>
                    <a:pt x="3744" y="2604"/>
                  </a:cubicBezTo>
                  <a:cubicBezTo>
                    <a:pt x="3823" y="2624"/>
                    <a:pt x="3906" y="2634"/>
                    <a:pt x="3991" y="2634"/>
                  </a:cubicBezTo>
                  <a:cubicBezTo>
                    <a:pt x="4371" y="2634"/>
                    <a:pt x="4772" y="2434"/>
                    <a:pt x="4883" y="2035"/>
                  </a:cubicBezTo>
                  <a:cubicBezTo>
                    <a:pt x="5236" y="977"/>
                    <a:pt x="3473" y="245"/>
                    <a:pt x="2686" y="55"/>
                  </a:cubicBezTo>
                  <a:cubicBezTo>
                    <a:pt x="2503" y="18"/>
                    <a:pt x="2309" y="1"/>
                    <a:pt x="2108" y="1"/>
                  </a:cubicBezTo>
                  <a:close/>
                </a:path>
              </a:pathLst>
            </a:custGeom>
            <a:solidFill>
              <a:srgbClr val="C5D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1"/>
            <p:cNvSpPr/>
            <p:nvPr/>
          </p:nvSpPr>
          <p:spPr>
            <a:xfrm>
              <a:off x="2717925" y="3129400"/>
              <a:ext cx="409575" cy="452425"/>
            </a:xfrm>
            <a:custGeom>
              <a:avLst/>
              <a:gdLst/>
              <a:ahLst/>
              <a:cxnLst/>
              <a:rect l="l" t="t" r="r" b="b"/>
              <a:pathLst>
                <a:path w="16383" h="18097" extrusionOk="0">
                  <a:moveTo>
                    <a:pt x="8117" y="0"/>
                  </a:moveTo>
                  <a:cubicBezTo>
                    <a:pt x="7558" y="0"/>
                    <a:pt x="4153" y="48"/>
                    <a:pt x="1058" y="1520"/>
                  </a:cubicBezTo>
                  <a:cubicBezTo>
                    <a:pt x="705" y="1682"/>
                    <a:pt x="488" y="2035"/>
                    <a:pt x="461" y="2415"/>
                  </a:cubicBezTo>
                  <a:cubicBezTo>
                    <a:pt x="271" y="4693"/>
                    <a:pt x="0" y="12505"/>
                    <a:pt x="3852" y="15895"/>
                  </a:cubicBezTo>
                  <a:cubicBezTo>
                    <a:pt x="4313" y="16329"/>
                    <a:pt x="4828" y="16709"/>
                    <a:pt x="5316" y="17062"/>
                  </a:cubicBezTo>
                  <a:cubicBezTo>
                    <a:pt x="5750" y="17360"/>
                    <a:pt x="6211" y="17631"/>
                    <a:pt x="6700" y="17821"/>
                  </a:cubicBezTo>
                  <a:cubicBezTo>
                    <a:pt x="7172" y="18012"/>
                    <a:pt x="7644" y="18097"/>
                    <a:pt x="8109" y="18097"/>
                  </a:cubicBezTo>
                  <a:cubicBezTo>
                    <a:pt x="9758" y="18097"/>
                    <a:pt x="11326" y="17037"/>
                    <a:pt x="12531" y="15895"/>
                  </a:cubicBezTo>
                  <a:cubicBezTo>
                    <a:pt x="16383" y="12505"/>
                    <a:pt x="16112" y="4693"/>
                    <a:pt x="15949" y="2415"/>
                  </a:cubicBezTo>
                  <a:cubicBezTo>
                    <a:pt x="15922" y="2035"/>
                    <a:pt x="15678" y="1682"/>
                    <a:pt x="15325" y="1520"/>
                  </a:cubicBezTo>
                  <a:cubicBezTo>
                    <a:pt x="12229" y="48"/>
                    <a:pt x="8825" y="0"/>
                    <a:pt x="8266" y="0"/>
                  </a:cubicBezTo>
                  <a:cubicBezTo>
                    <a:pt x="8227" y="0"/>
                    <a:pt x="8202" y="1"/>
                    <a:pt x="8191" y="1"/>
                  </a:cubicBezTo>
                  <a:cubicBezTo>
                    <a:pt x="8181" y="1"/>
                    <a:pt x="8156" y="0"/>
                    <a:pt x="8117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1"/>
            <p:cNvSpPr/>
            <p:nvPr/>
          </p:nvSpPr>
          <p:spPr>
            <a:xfrm>
              <a:off x="2888800" y="3159250"/>
              <a:ext cx="238700" cy="422900"/>
            </a:xfrm>
            <a:custGeom>
              <a:avLst/>
              <a:gdLst/>
              <a:ahLst/>
              <a:cxnLst/>
              <a:rect l="l" t="t" r="r" b="b"/>
              <a:pathLst>
                <a:path w="9548" h="16916" extrusionOk="0">
                  <a:moveTo>
                    <a:pt x="7731" y="0"/>
                  </a:moveTo>
                  <a:lnTo>
                    <a:pt x="7731" y="0"/>
                  </a:lnTo>
                  <a:cubicBezTo>
                    <a:pt x="7893" y="163"/>
                    <a:pt x="7975" y="380"/>
                    <a:pt x="7975" y="624"/>
                  </a:cubicBezTo>
                  <a:cubicBezTo>
                    <a:pt x="8165" y="2929"/>
                    <a:pt x="8436" y="10931"/>
                    <a:pt x="4476" y="14430"/>
                  </a:cubicBezTo>
                  <a:cubicBezTo>
                    <a:pt x="3282" y="15596"/>
                    <a:pt x="1682" y="16654"/>
                    <a:pt x="0" y="16681"/>
                  </a:cubicBezTo>
                  <a:cubicBezTo>
                    <a:pt x="437" y="16844"/>
                    <a:pt x="872" y="16916"/>
                    <a:pt x="1302" y="16916"/>
                  </a:cubicBezTo>
                  <a:cubicBezTo>
                    <a:pt x="2953" y="16916"/>
                    <a:pt x="4512" y="15848"/>
                    <a:pt x="5696" y="14728"/>
                  </a:cubicBezTo>
                  <a:cubicBezTo>
                    <a:pt x="9548" y="11311"/>
                    <a:pt x="9277" y="3499"/>
                    <a:pt x="9114" y="1221"/>
                  </a:cubicBezTo>
                  <a:cubicBezTo>
                    <a:pt x="9087" y="841"/>
                    <a:pt x="8870" y="488"/>
                    <a:pt x="8490" y="326"/>
                  </a:cubicBezTo>
                  <a:cubicBezTo>
                    <a:pt x="8246" y="217"/>
                    <a:pt x="8002" y="81"/>
                    <a:pt x="7731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1"/>
            <p:cNvSpPr/>
            <p:nvPr/>
          </p:nvSpPr>
          <p:spPr>
            <a:xfrm>
              <a:off x="2957275" y="3241675"/>
              <a:ext cx="103775" cy="27450"/>
            </a:xfrm>
            <a:custGeom>
              <a:avLst/>
              <a:gdLst/>
              <a:ahLst/>
              <a:cxnLst/>
              <a:rect l="l" t="t" r="r" b="b"/>
              <a:pathLst>
                <a:path w="4151" h="1098" extrusionOk="0">
                  <a:moveTo>
                    <a:pt x="2776" y="1"/>
                  </a:moveTo>
                  <a:cubicBezTo>
                    <a:pt x="2607" y="1"/>
                    <a:pt x="2422" y="20"/>
                    <a:pt x="2225" y="66"/>
                  </a:cubicBezTo>
                  <a:lnTo>
                    <a:pt x="1384" y="283"/>
                  </a:lnTo>
                  <a:cubicBezTo>
                    <a:pt x="1195" y="335"/>
                    <a:pt x="973" y="354"/>
                    <a:pt x="808" y="354"/>
                  </a:cubicBezTo>
                  <a:cubicBezTo>
                    <a:pt x="713" y="354"/>
                    <a:pt x="637" y="348"/>
                    <a:pt x="597" y="338"/>
                  </a:cubicBezTo>
                  <a:cubicBezTo>
                    <a:pt x="540" y="299"/>
                    <a:pt x="475" y="281"/>
                    <a:pt x="411" y="281"/>
                  </a:cubicBezTo>
                  <a:cubicBezTo>
                    <a:pt x="295" y="281"/>
                    <a:pt x="179" y="341"/>
                    <a:pt x="109" y="446"/>
                  </a:cubicBezTo>
                  <a:cubicBezTo>
                    <a:pt x="1" y="609"/>
                    <a:pt x="28" y="826"/>
                    <a:pt x="218" y="934"/>
                  </a:cubicBezTo>
                  <a:cubicBezTo>
                    <a:pt x="380" y="1043"/>
                    <a:pt x="597" y="1097"/>
                    <a:pt x="814" y="1097"/>
                  </a:cubicBezTo>
                  <a:cubicBezTo>
                    <a:pt x="1113" y="1097"/>
                    <a:pt x="1384" y="1016"/>
                    <a:pt x="1547" y="989"/>
                  </a:cubicBezTo>
                  <a:lnTo>
                    <a:pt x="1574" y="989"/>
                  </a:lnTo>
                  <a:lnTo>
                    <a:pt x="2388" y="772"/>
                  </a:lnTo>
                  <a:cubicBezTo>
                    <a:pt x="2537" y="737"/>
                    <a:pt x="2674" y="723"/>
                    <a:pt x="2796" y="723"/>
                  </a:cubicBezTo>
                  <a:cubicBezTo>
                    <a:pt x="3248" y="723"/>
                    <a:pt x="3505" y="913"/>
                    <a:pt x="3527" y="934"/>
                  </a:cubicBezTo>
                  <a:cubicBezTo>
                    <a:pt x="3592" y="978"/>
                    <a:pt x="3666" y="1000"/>
                    <a:pt x="3739" y="1000"/>
                  </a:cubicBezTo>
                  <a:cubicBezTo>
                    <a:pt x="3850" y="1000"/>
                    <a:pt x="3961" y="951"/>
                    <a:pt x="4042" y="853"/>
                  </a:cubicBezTo>
                  <a:cubicBezTo>
                    <a:pt x="4151" y="690"/>
                    <a:pt x="4124" y="473"/>
                    <a:pt x="3961" y="338"/>
                  </a:cubicBezTo>
                  <a:cubicBezTo>
                    <a:pt x="3939" y="338"/>
                    <a:pt x="3491" y="1"/>
                    <a:pt x="27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1"/>
            <p:cNvSpPr/>
            <p:nvPr/>
          </p:nvSpPr>
          <p:spPr>
            <a:xfrm>
              <a:off x="2785050" y="3241675"/>
              <a:ext cx="104450" cy="27450"/>
            </a:xfrm>
            <a:custGeom>
              <a:avLst/>
              <a:gdLst/>
              <a:ahLst/>
              <a:cxnLst/>
              <a:rect l="l" t="t" r="r" b="b"/>
              <a:pathLst>
                <a:path w="4178" h="1098" extrusionOk="0">
                  <a:moveTo>
                    <a:pt x="1375" y="1"/>
                  </a:moveTo>
                  <a:cubicBezTo>
                    <a:pt x="660" y="1"/>
                    <a:pt x="212" y="338"/>
                    <a:pt x="190" y="338"/>
                  </a:cubicBezTo>
                  <a:cubicBezTo>
                    <a:pt x="27" y="473"/>
                    <a:pt x="0" y="690"/>
                    <a:pt x="109" y="853"/>
                  </a:cubicBezTo>
                  <a:cubicBezTo>
                    <a:pt x="190" y="951"/>
                    <a:pt x="301" y="1000"/>
                    <a:pt x="411" y="1000"/>
                  </a:cubicBezTo>
                  <a:cubicBezTo>
                    <a:pt x="485" y="1000"/>
                    <a:pt x="559" y="978"/>
                    <a:pt x="624" y="934"/>
                  </a:cubicBezTo>
                  <a:cubicBezTo>
                    <a:pt x="645" y="913"/>
                    <a:pt x="919" y="723"/>
                    <a:pt x="1366" y="723"/>
                  </a:cubicBezTo>
                  <a:cubicBezTo>
                    <a:pt x="1486" y="723"/>
                    <a:pt x="1619" y="737"/>
                    <a:pt x="1763" y="772"/>
                  </a:cubicBezTo>
                  <a:lnTo>
                    <a:pt x="2604" y="989"/>
                  </a:lnTo>
                  <a:cubicBezTo>
                    <a:pt x="2903" y="1070"/>
                    <a:pt x="3120" y="1097"/>
                    <a:pt x="3309" y="1097"/>
                  </a:cubicBezTo>
                  <a:cubicBezTo>
                    <a:pt x="3689" y="1097"/>
                    <a:pt x="3879" y="989"/>
                    <a:pt x="3960" y="934"/>
                  </a:cubicBezTo>
                  <a:cubicBezTo>
                    <a:pt x="4123" y="826"/>
                    <a:pt x="4177" y="609"/>
                    <a:pt x="4069" y="446"/>
                  </a:cubicBezTo>
                  <a:cubicBezTo>
                    <a:pt x="3999" y="341"/>
                    <a:pt x="3883" y="281"/>
                    <a:pt x="3759" y="281"/>
                  </a:cubicBezTo>
                  <a:cubicBezTo>
                    <a:pt x="3691" y="281"/>
                    <a:pt x="3621" y="299"/>
                    <a:pt x="3553" y="338"/>
                  </a:cubicBezTo>
                  <a:cubicBezTo>
                    <a:pt x="3532" y="345"/>
                    <a:pt x="3488" y="348"/>
                    <a:pt x="3431" y="348"/>
                  </a:cubicBezTo>
                  <a:cubicBezTo>
                    <a:pt x="3273" y="348"/>
                    <a:pt x="3005" y="323"/>
                    <a:pt x="2767" y="283"/>
                  </a:cubicBezTo>
                  <a:lnTo>
                    <a:pt x="1926" y="66"/>
                  </a:lnTo>
                  <a:cubicBezTo>
                    <a:pt x="1729" y="20"/>
                    <a:pt x="1544" y="1"/>
                    <a:pt x="13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1"/>
            <p:cNvSpPr/>
            <p:nvPr/>
          </p:nvSpPr>
          <p:spPr>
            <a:xfrm>
              <a:off x="2800650" y="3298025"/>
              <a:ext cx="103775" cy="59725"/>
            </a:xfrm>
            <a:custGeom>
              <a:avLst/>
              <a:gdLst/>
              <a:ahLst/>
              <a:cxnLst/>
              <a:rect l="l" t="t" r="r" b="b"/>
              <a:pathLst>
                <a:path w="4151" h="2389" extrusionOk="0">
                  <a:moveTo>
                    <a:pt x="2060" y="0"/>
                  </a:moveTo>
                  <a:cubicBezTo>
                    <a:pt x="1972" y="0"/>
                    <a:pt x="1882" y="3"/>
                    <a:pt x="1790" y="9"/>
                  </a:cubicBezTo>
                  <a:cubicBezTo>
                    <a:pt x="1031" y="64"/>
                    <a:pt x="244" y="443"/>
                    <a:pt x="27" y="1447"/>
                  </a:cubicBezTo>
                  <a:cubicBezTo>
                    <a:pt x="0" y="1556"/>
                    <a:pt x="0" y="1637"/>
                    <a:pt x="0" y="1745"/>
                  </a:cubicBezTo>
                  <a:cubicBezTo>
                    <a:pt x="59" y="2131"/>
                    <a:pt x="313" y="2233"/>
                    <a:pt x="592" y="2233"/>
                  </a:cubicBezTo>
                  <a:cubicBezTo>
                    <a:pt x="825" y="2233"/>
                    <a:pt x="1075" y="2162"/>
                    <a:pt x="1248" y="2125"/>
                  </a:cubicBezTo>
                  <a:cubicBezTo>
                    <a:pt x="1478" y="2071"/>
                    <a:pt x="1716" y="2044"/>
                    <a:pt x="1956" y="2044"/>
                  </a:cubicBezTo>
                  <a:cubicBezTo>
                    <a:pt x="2197" y="2044"/>
                    <a:pt x="2441" y="2071"/>
                    <a:pt x="2685" y="2125"/>
                  </a:cubicBezTo>
                  <a:cubicBezTo>
                    <a:pt x="2963" y="2185"/>
                    <a:pt x="3240" y="2389"/>
                    <a:pt x="3518" y="2389"/>
                  </a:cubicBezTo>
                  <a:cubicBezTo>
                    <a:pt x="3620" y="2389"/>
                    <a:pt x="3722" y="2361"/>
                    <a:pt x="3825" y="2288"/>
                  </a:cubicBezTo>
                  <a:cubicBezTo>
                    <a:pt x="4150" y="2017"/>
                    <a:pt x="4123" y="1501"/>
                    <a:pt x="3933" y="1149"/>
                  </a:cubicBezTo>
                  <a:cubicBezTo>
                    <a:pt x="3689" y="660"/>
                    <a:pt x="3336" y="335"/>
                    <a:pt x="2902" y="145"/>
                  </a:cubicBezTo>
                  <a:cubicBezTo>
                    <a:pt x="2650" y="40"/>
                    <a:pt x="2365" y="0"/>
                    <a:pt x="20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1"/>
            <p:cNvSpPr/>
            <p:nvPr/>
          </p:nvSpPr>
          <p:spPr>
            <a:xfrm>
              <a:off x="2941675" y="3298025"/>
              <a:ext cx="104450" cy="59725"/>
            </a:xfrm>
            <a:custGeom>
              <a:avLst/>
              <a:gdLst/>
              <a:ahLst/>
              <a:cxnLst/>
              <a:rect l="l" t="t" r="r" b="b"/>
              <a:pathLst>
                <a:path w="4178" h="2389" extrusionOk="0">
                  <a:moveTo>
                    <a:pt x="2091" y="0"/>
                  </a:moveTo>
                  <a:cubicBezTo>
                    <a:pt x="1786" y="0"/>
                    <a:pt x="1501" y="40"/>
                    <a:pt x="1249" y="145"/>
                  </a:cubicBezTo>
                  <a:cubicBezTo>
                    <a:pt x="815" y="335"/>
                    <a:pt x="462" y="660"/>
                    <a:pt x="218" y="1149"/>
                  </a:cubicBezTo>
                  <a:cubicBezTo>
                    <a:pt x="55" y="1501"/>
                    <a:pt x="1" y="2017"/>
                    <a:pt x="326" y="2288"/>
                  </a:cubicBezTo>
                  <a:cubicBezTo>
                    <a:pt x="429" y="2361"/>
                    <a:pt x="533" y="2389"/>
                    <a:pt x="638" y="2389"/>
                  </a:cubicBezTo>
                  <a:cubicBezTo>
                    <a:pt x="923" y="2389"/>
                    <a:pt x="1215" y="2185"/>
                    <a:pt x="1493" y="2125"/>
                  </a:cubicBezTo>
                  <a:cubicBezTo>
                    <a:pt x="1723" y="2071"/>
                    <a:pt x="1961" y="2044"/>
                    <a:pt x="2198" y="2044"/>
                  </a:cubicBezTo>
                  <a:cubicBezTo>
                    <a:pt x="2435" y="2044"/>
                    <a:pt x="2673" y="2071"/>
                    <a:pt x="2903" y="2125"/>
                  </a:cubicBezTo>
                  <a:cubicBezTo>
                    <a:pt x="3075" y="2162"/>
                    <a:pt x="3326" y="2233"/>
                    <a:pt x="3559" y="2233"/>
                  </a:cubicBezTo>
                  <a:cubicBezTo>
                    <a:pt x="3838" y="2233"/>
                    <a:pt x="4092" y="2131"/>
                    <a:pt x="4151" y="1745"/>
                  </a:cubicBezTo>
                  <a:cubicBezTo>
                    <a:pt x="4178" y="1637"/>
                    <a:pt x="4151" y="1556"/>
                    <a:pt x="4124" y="1447"/>
                  </a:cubicBezTo>
                  <a:cubicBezTo>
                    <a:pt x="3907" y="443"/>
                    <a:pt x="3120" y="64"/>
                    <a:pt x="2361" y="9"/>
                  </a:cubicBezTo>
                  <a:cubicBezTo>
                    <a:pt x="2269" y="3"/>
                    <a:pt x="2179" y="0"/>
                    <a:pt x="20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1"/>
            <p:cNvSpPr/>
            <p:nvPr/>
          </p:nvSpPr>
          <p:spPr>
            <a:xfrm>
              <a:off x="2819625" y="3413475"/>
              <a:ext cx="206850" cy="85850"/>
            </a:xfrm>
            <a:custGeom>
              <a:avLst/>
              <a:gdLst/>
              <a:ahLst/>
              <a:cxnLst/>
              <a:rect l="l" t="t" r="r" b="b"/>
              <a:pathLst>
                <a:path w="8274" h="3434" extrusionOk="0">
                  <a:moveTo>
                    <a:pt x="1345" y="1"/>
                  </a:moveTo>
                  <a:cubicBezTo>
                    <a:pt x="1090" y="1"/>
                    <a:pt x="840" y="95"/>
                    <a:pt x="679" y="301"/>
                  </a:cubicBezTo>
                  <a:cubicBezTo>
                    <a:pt x="1" y="1196"/>
                    <a:pt x="1384" y="2498"/>
                    <a:pt x="2062" y="2905"/>
                  </a:cubicBezTo>
                  <a:cubicBezTo>
                    <a:pt x="2618" y="3257"/>
                    <a:pt x="3378" y="3434"/>
                    <a:pt x="4137" y="3434"/>
                  </a:cubicBezTo>
                  <a:cubicBezTo>
                    <a:pt x="4896" y="3434"/>
                    <a:pt x="5656" y="3257"/>
                    <a:pt x="6212" y="2905"/>
                  </a:cubicBezTo>
                  <a:cubicBezTo>
                    <a:pt x="6890" y="2498"/>
                    <a:pt x="8273" y="1196"/>
                    <a:pt x="7595" y="301"/>
                  </a:cubicBezTo>
                  <a:cubicBezTo>
                    <a:pt x="7434" y="95"/>
                    <a:pt x="7184" y="1"/>
                    <a:pt x="6929" y="1"/>
                  </a:cubicBezTo>
                  <a:cubicBezTo>
                    <a:pt x="6714" y="1"/>
                    <a:pt x="6494" y="68"/>
                    <a:pt x="6320" y="192"/>
                  </a:cubicBezTo>
                  <a:cubicBezTo>
                    <a:pt x="5697" y="626"/>
                    <a:pt x="4917" y="843"/>
                    <a:pt x="4137" y="843"/>
                  </a:cubicBezTo>
                  <a:cubicBezTo>
                    <a:pt x="3357" y="843"/>
                    <a:pt x="2577" y="626"/>
                    <a:pt x="1954" y="192"/>
                  </a:cubicBezTo>
                  <a:cubicBezTo>
                    <a:pt x="1780" y="68"/>
                    <a:pt x="1560" y="1"/>
                    <a:pt x="13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1"/>
            <p:cNvSpPr/>
            <p:nvPr/>
          </p:nvSpPr>
          <p:spPr>
            <a:xfrm>
              <a:off x="2840650" y="3298025"/>
              <a:ext cx="63775" cy="59750"/>
            </a:xfrm>
            <a:custGeom>
              <a:avLst/>
              <a:gdLst/>
              <a:ahLst/>
              <a:cxnLst/>
              <a:rect l="l" t="t" r="r" b="b"/>
              <a:pathLst>
                <a:path w="2551" h="2390" extrusionOk="0">
                  <a:moveTo>
                    <a:pt x="460" y="0"/>
                  </a:moveTo>
                  <a:cubicBezTo>
                    <a:pt x="372" y="0"/>
                    <a:pt x="282" y="3"/>
                    <a:pt x="190" y="9"/>
                  </a:cubicBezTo>
                  <a:cubicBezTo>
                    <a:pt x="109" y="9"/>
                    <a:pt x="55" y="9"/>
                    <a:pt x="0" y="37"/>
                  </a:cubicBezTo>
                  <a:cubicBezTo>
                    <a:pt x="163" y="64"/>
                    <a:pt x="299" y="91"/>
                    <a:pt x="462" y="145"/>
                  </a:cubicBezTo>
                  <a:cubicBezTo>
                    <a:pt x="896" y="335"/>
                    <a:pt x="1248" y="660"/>
                    <a:pt x="1492" y="1149"/>
                  </a:cubicBezTo>
                  <a:cubicBezTo>
                    <a:pt x="1655" y="1474"/>
                    <a:pt x="1709" y="1962"/>
                    <a:pt x="1411" y="2234"/>
                  </a:cubicBezTo>
                  <a:cubicBezTo>
                    <a:pt x="1577" y="2317"/>
                    <a:pt x="1744" y="2390"/>
                    <a:pt x="1911" y="2390"/>
                  </a:cubicBezTo>
                  <a:cubicBezTo>
                    <a:pt x="2015" y="2390"/>
                    <a:pt x="2120" y="2361"/>
                    <a:pt x="2225" y="2288"/>
                  </a:cubicBezTo>
                  <a:cubicBezTo>
                    <a:pt x="2550" y="2017"/>
                    <a:pt x="2523" y="1501"/>
                    <a:pt x="2333" y="1149"/>
                  </a:cubicBezTo>
                  <a:cubicBezTo>
                    <a:pt x="2089" y="660"/>
                    <a:pt x="1736" y="335"/>
                    <a:pt x="1302" y="145"/>
                  </a:cubicBezTo>
                  <a:cubicBezTo>
                    <a:pt x="1050" y="40"/>
                    <a:pt x="765" y="0"/>
                    <a:pt x="460" y="0"/>
                  </a:cubicBezTo>
                  <a:close/>
                </a:path>
              </a:pathLst>
            </a:custGeom>
            <a:solidFill>
              <a:srgbClr val="C5D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1"/>
            <p:cNvSpPr/>
            <p:nvPr/>
          </p:nvSpPr>
          <p:spPr>
            <a:xfrm>
              <a:off x="2984400" y="3297800"/>
              <a:ext cx="61725" cy="56125"/>
            </a:xfrm>
            <a:custGeom>
              <a:avLst/>
              <a:gdLst/>
              <a:ahLst/>
              <a:cxnLst/>
              <a:rect l="l" t="t" r="r" b="b"/>
              <a:pathLst>
                <a:path w="2469" h="2245" extrusionOk="0">
                  <a:moveTo>
                    <a:pt x="382" y="1"/>
                  </a:moveTo>
                  <a:cubicBezTo>
                    <a:pt x="255" y="1"/>
                    <a:pt x="128" y="14"/>
                    <a:pt x="1" y="46"/>
                  </a:cubicBezTo>
                  <a:cubicBezTo>
                    <a:pt x="679" y="127"/>
                    <a:pt x="1384" y="534"/>
                    <a:pt x="1574" y="1456"/>
                  </a:cubicBezTo>
                  <a:cubicBezTo>
                    <a:pt x="1601" y="1565"/>
                    <a:pt x="1601" y="1646"/>
                    <a:pt x="1601" y="1754"/>
                  </a:cubicBezTo>
                  <a:cubicBezTo>
                    <a:pt x="1574" y="1971"/>
                    <a:pt x="1465" y="2107"/>
                    <a:pt x="1357" y="2161"/>
                  </a:cubicBezTo>
                  <a:cubicBezTo>
                    <a:pt x="1513" y="2203"/>
                    <a:pt x="1698" y="2245"/>
                    <a:pt x="1871" y="2245"/>
                  </a:cubicBezTo>
                  <a:cubicBezTo>
                    <a:pt x="2147" y="2245"/>
                    <a:pt x="2392" y="2138"/>
                    <a:pt x="2442" y="1754"/>
                  </a:cubicBezTo>
                  <a:cubicBezTo>
                    <a:pt x="2469" y="1646"/>
                    <a:pt x="2442" y="1565"/>
                    <a:pt x="2415" y="1456"/>
                  </a:cubicBezTo>
                  <a:cubicBezTo>
                    <a:pt x="2198" y="452"/>
                    <a:pt x="1411" y="73"/>
                    <a:pt x="652" y="18"/>
                  </a:cubicBezTo>
                  <a:cubicBezTo>
                    <a:pt x="562" y="7"/>
                    <a:pt x="472" y="1"/>
                    <a:pt x="382" y="1"/>
                  </a:cubicBezTo>
                  <a:close/>
                </a:path>
              </a:pathLst>
            </a:custGeom>
            <a:solidFill>
              <a:srgbClr val="C5D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1"/>
            <p:cNvSpPr/>
            <p:nvPr/>
          </p:nvSpPr>
          <p:spPr>
            <a:xfrm>
              <a:off x="2929475" y="3413450"/>
              <a:ext cx="97000" cy="85550"/>
            </a:xfrm>
            <a:custGeom>
              <a:avLst/>
              <a:gdLst/>
              <a:ahLst/>
              <a:cxnLst/>
              <a:rect l="l" t="t" r="r" b="b"/>
              <a:pathLst>
                <a:path w="3880" h="3422" extrusionOk="0">
                  <a:moveTo>
                    <a:pt x="2548" y="1"/>
                  </a:moveTo>
                  <a:cubicBezTo>
                    <a:pt x="2467" y="1"/>
                    <a:pt x="2386" y="11"/>
                    <a:pt x="2306" y="31"/>
                  </a:cubicBezTo>
                  <a:cubicBezTo>
                    <a:pt x="2333" y="58"/>
                    <a:pt x="2388" y="112"/>
                    <a:pt x="2415" y="139"/>
                  </a:cubicBezTo>
                  <a:cubicBezTo>
                    <a:pt x="3174" y="1143"/>
                    <a:pt x="1601" y="2580"/>
                    <a:pt x="841" y="3069"/>
                  </a:cubicBezTo>
                  <a:cubicBezTo>
                    <a:pt x="597" y="3204"/>
                    <a:pt x="326" y="3340"/>
                    <a:pt x="1" y="3421"/>
                  </a:cubicBezTo>
                  <a:cubicBezTo>
                    <a:pt x="679" y="3394"/>
                    <a:pt x="1330" y="3231"/>
                    <a:pt x="1818" y="2933"/>
                  </a:cubicBezTo>
                  <a:cubicBezTo>
                    <a:pt x="2496" y="2499"/>
                    <a:pt x="3879" y="1197"/>
                    <a:pt x="3201" y="302"/>
                  </a:cubicBezTo>
                  <a:cubicBezTo>
                    <a:pt x="3037" y="97"/>
                    <a:pt x="2796" y="1"/>
                    <a:pt x="2548" y="1"/>
                  </a:cubicBezTo>
                  <a:close/>
                </a:path>
              </a:pathLst>
            </a:custGeom>
            <a:solidFill>
              <a:srgbClr val="C5D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" name="Google Shape;775;p51"/>
          <p:cNvGrpSpPr/>
          <p:nvPr/>
        </p:nvGrpSpPr>
        <p:grpSpPr>
          <a:xfrm>
            <a:off x="832261" y="1684088"/>
            <a:ext cx="423712" cy="391873"/>
            <a:chOff x="725675" y="830600"/>
            <a:chExt cx="621825" cy="575100"/>
          </a:xfrm>
        </p:grpSpPr>
        <p:sp>
          <p:nvSpPr>
            <p:cNvPr id="776" name="Google Shape;776;p51"/>
            <p:cNvSpPr/>
            <p:nvPr/>
          </p:nvSpPr>
          <p:spPr>
            <a:xfrm>
              <a:off x="741250" y="1064600"/>
              <a:ext cx="402825" cy="341100"/>
            </a:xfrm>
            <a:custGeom>
              <a:avLst/>
              <a:gdLst/>
              <a:ahLst/>
              <a:cxnLst/>
              <a:rect l="l" t="t" r="r" b="b"/>
              <a:pathLst>
                <a:path w="16113" h="13644" extrusionOk="0">
                  <a:moveTo>
                    <a:pt x="1" y="1"/>
                  </a:moveTo>
                  <a:lnTo>
                    <a:pt x="1" y="869"/>
                  </a:lnTo>
                  <a:lnTo>
                    <a:pt x="2008" y="13400"/>
                  </a:lnTo>
                  <a:cubicBezTo>
                    <a:pt x="2035" y="13535"/>
                    <a:pt x="2171" y="13644"/>
                    <a:pt x="2306" y="13644"/>
                  </a:cubicBezTo>
                  <a:lnTo>
                    <a:pt x="13807" y="13644"/>
                  </a:lnTo>
                  <a:cubicBezTo>
                    <a:pt x="13943" y="13644"/>
                    <a:pt x="14078" y="13535"/>
                    <a:pt x="14105" y="13400"/>
                  </a:cubicBezTo>
                  <a:lnTo>
                    <a:pt x="16112" y="869"/>
                  </a:lnTo>
                  <a:lnTo>
                    <a:pt x="16112" y="1"/>
                  </a:ln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1"/>
            <p:cNvSpPr/>
            <p:nvPr/>
          </p:nvSpPr>
          <p:spPr>
            <a:xfrm>
              <a:off x="734475" y="830600"/>
              <a:ext cx="414350" cy="221825"/>
            </a:xfrm>
            <a:custGeom>
              <a:avLst/>
              <a:gdLst/>
              <a:ahLst/>
              <a:cxnLst/>
              <a:rect l="l" t="t" r="r" b="b"/>
              <a:pathLst>
                <a:path w="16574" h="8873" extrusionOk="0">
                  <a:moveTo>
                    <a:pt x="8284" y="1"/>
                  </a:moveTo>
                  <a:cubicBezTo>
                    <a:pt x="7027" y="1"/>
                    <a:pt x="6022" y="1012"/>
                    <a:pt x="6022" y="2281"/>
                  </a:cubicBezTo>
                  <a:lnTo>
                    <a:pt x="6022" y="2309"/>
                  </a:lnTo>
                  <a:cubicBezTo>
                    <a:pt x="6022" y="2509"/>
                    <a:pt x="5875" y="2655"/>
                    <a:pt x="5687" y="2655"/>
                  </a:cubicBezTo>
                  <a:cubicBezTo>
                    <a:pt x="5647" y="2655"/>
                    <a:pt x="5604" y="2648"/>
                    <a:pt x="5561" y="2634"/>
                  </a:cubicBezTo>
                  <a:cubicBezTo>
                    <a:pt x="5371" y="2580"/>
                    <a:pt x="5154" y="2553"/>
                    <a:pt x="4937" y="2553"/>
                  </a:cubicBezTo>
                  <a:cubicBezTo>
                    <a:pt x="3690" y="2553"/>
                    <a:pt x="2659" y="3583"/>
                    <a:pt x="2659" y="4858"/>
                  </a:cubicBezTo>
                  <a:cubicBezTo>
                    <a:pt x="2659" y="5048"/>
                    <a:pt x="2496" y="5211"/>
                    <a:pt x="2306" y="5211"/>
                  </a:cubicBezTo>
                  <a:cubicBezTo>
                    <a:pt x="1031" y="5211"/>
                    <a:pt x="1" y="6214"/>
                    <a:pt x="1" y="7489"/>
                  </a:cubicBezTo>
                  <a:cubicBezTo>
                    <a:pt x="1" y="8005"/>
                    <a:pt x="191" y="8493"/>
                    <a:pt x="462" y="8872"/>
                  </a:cubicBezTo>
                  <a:lnTo>
                    <a:pt x="16139" y="8872"/>
                  </a:lnTo>
                  <a:cubicBezTo>
                    <a:pt x="16411" y="8493"/>
                    <a:pt x="16573" y="8005"/>
                    <a:pt x="16573" y="7489"/>
                  </a:cubicBezTo>
                  <a:cubicBezTo>
                    <a:pt x="16573" y="6241"/>
                    <a:pt x="15570" y="5211"/>
                    <a:pt x="14295" y="5211"/>
                  </a:cubicBezTo>
                  <a:cubicBezTo>
                    <a:pt x="14105" y="5211"/>
                    <a:pt x="13942" y="5048"/>
                    <a:pt x="13942" y="4858"/>
                  </a:cubicBezTo>
                  <a:cubicBezTo>
                    <a:pt x="13942" y="3583"/>
                    <a:pt x="12912" y="2553"/>
                    <a:pt x="11664" y="2553"/>
                  </a:cubicBezTo>
                  <a:cubicBezTo>
                    <a:pt x="11447" y="2553"/>
                    <a:pt x="11230" y="2580"/>
                    <a:pt x="11040" y="2634"/>
                  </a:cubicBezTo>
                  <a:cubicBezTo>
                    <a:pt x="10997" y="2648"/>
                    <a:pt x="10954" y="2655"/>
                    <a:pt x="10914" y="2655"/>
                  </a:cubicBezTo>
                  <a:cubicBezTo>
                    <a:pt x="10726" y="2655"/>
                    <a:pt x="10579" y="2509"/>
                    <a:pt x="10579" y="2309"/>
                  </a:cubicBezTo>
                  <a:cubicBezTo>
                    <a:pt x="10579" y="2227"/>
                    <a:pt x="10579" y="2173"/>
                    <a:pt x="10579" y="2092"/>
                  </a:cubicBezTo>
                  <a:cubicBezTo>
                    <a:pt x="10498" y="952"/>
                    <a:pt x="9548" y="30"/>
                    <a:pt x="8382" y="3"/>
                  </a:cubicBezTo>
                  <a:cubicBezTo>
                    <a:pt x="8349" y="2"/>
                    <a:pt x="8316" y="1"/>
                    <a:pt x="8284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1"/>
            <p:cNvSpPr/>
            <p:nvPr/>
          </p:nvSpPr>
          <p:spPr>
            <a:xfrm>
              <a:off x="901300" y="830625"/>
              <a:ext cx="247525" cy="221800"/>
            </a:xfrm>
            <a:custGeom>
              <a:avLst/>
              <a:gdLst/>
              <a:ahLst/>
              <a:cxnLst/>
              <a:rect l="l" t="t" r="r" b="b"/>
              <a:pathLst>
                <a:path w="9901" h="8872" extrusionOk="0">
                  <a:moveTo>
                    <a:pt x="1616" y="0"/>
                  </a:moveTo>
                  <a:cubicBezTo>
                    <a:pt x="976" y="0"/>
                    <a:pt x="414" y="266"/>
                    <a:pt x="0" y="680"/>
                  </a:cubicBezTo>
                  <a:cubicBezTo>
                    <a:pt x="202" y="590"/>
                    <a:pt x="442" y="538"/>
                    <a:pt x="688" y="538"/>
                  </a:cubicBezTo>
                  <a:cubicBezTo>
                    <a:pt x="739" y="538"/>
                    <a:pt x="790" y="540"/>
                    <a:pt x="841" y="544"/>
                  </a:cubicBezTo>
                  <a:cubicBezTo>
                    <a:pt x="1492" y="572"/>
                    <a:pt x="2116" y="897"/>
                    <a:pt x="2523" y="1440"/>
                  </a:cubicBezTo>
                  <a:cubicBezTo>
                    <a:pt x="2685" y="1711"/>
                    <a:pt x="2848" y="2036"/>
                    <a:pt x="2875" y="2335"/>
                  </a:cubicBezTo>
                  <a:cubicBezTo>
                    <a:pt x="2902" y="2660"/>
                    <a:pt x="2875" y="3121"/>
                    <a:pt x="3147" y="3338"/>
                  </a:cubicBezTo>
                  <a:cubicBezTo>
                    <a:pt x="3295" y="3466"/>
                    <a:pt x="3494" y="3506"/>
                    <a:pt x="3707" y="3506"/>
                  </a:cubicBezTo>
                  <a:cubicBezTo>
                    <a:pt x="4037" y="3506"/>
                    <a:pt x="4401" y="3409"/>
                    <a:pt x="4665" y="3392"/>
                  </a:cubicBezTo>
                  <a:cubicBezTo>
                    <a:pt x="4690" y="3391"/>
                    <a:pt x="4715" y="3391"/>
                    <a:pt x="4739" y="3391"/>
                  </a:cubicBezTo>
                  <a:cubicBezTo>
                    <a:pt x="5242" y="3391"/>
                    <a:pt x="5598" y="3659"/>
                    <a:pt x="5805" y="4125"/>
                  </a:cubicBezTo>
                  <a:cubicBezTo>
                    <a:pt x="6049" y="4640"/>
                    <a:pt x="5940" y="5508"/>
                    <a:pt x="6510" y="5806"/>
                  </a:cubicBezTo>
                  <a:cubicBezTo>
                    <a:pt x="6808" y="5969"/>
                    <a:pt x="7134" y="5915"/>
                    <a:pt x="7432" y="5996"/>
                  </a:cubicBezTo>
                  <a:cubicBezTo>
                    <a:pt x="8219" y="6186"/>
                    <a:pt x="8544" y="6810"/>
                    <a:pt x="8544" y="7570"/>
                  </a:cubicBezTo>
                  <a:cubicBezTo>
                    <a:pt x="8544" y="8058"/>
                    <a:pt x="8381" y="8519"/>
                    <a:pt x="8110" y="8871"/>
                  </a:cubicBezTo>
                  <a:lnTo>
                    <a:pt x="9466" y="8871"/>
                  </a:lnTo>
                  <a:cubicBezTo>
                    <a:pt x="9738" y="8492"/>
                    <a:pt x="9900" y="8004"/>
                    <a:pt x="9900" y="7488"/>
                  </a:cubicBezTo>
                  <a:cubicBezTo>
                    <a:pt x="9900" y="6240"/>
                    <a:pt x="8897" y="5210"/>
                    <a:pt x="7622" y="5210"/>
                  </a:cubicBezTo>
                  <a:cubicBezTo>
                    <a:pt x="7432" y="5210"/>
                    <a:pt x="7269" y="5047"/>
                    <a:pt x="7269" y="4857"/>
                  </a:cubicBezTo>
                  <a:cubicBezTo>
                    <a:pt x="7269" y="3582"/>
                    <a:pt x="6239" y="2552"/>
                    <a:pt x="4964" y="2552"/>
                  </a:cubicBezTo>
                  <a:cubicBezTo>
                    <a:pt x="4747" y="2552"/>
                    <a:pt x="4557" y="2579"/>
                    <a:pt x="4340" y="2660"/>
                  </a:cubicBezTo>
                  <a:cubicBezTo>
                    <a:pt x="4312" y="2667"/>
                    <a:pt x="4283" y="2671"/>
                    <a:pt x="4256" y="2671"/>
                  </a:cubicBezTo>
                  <a:cubicBezTo>
                    <a:pt x="4070" y="2671"/>
                    <a:pt x="3906" y="2520"/>
                    <a:pt x="3906" y="2308"/>
                  </a:cubicBezTo>
                  <a:cubicBezTo>
                    <a:pt x="3906" y="2253"/>
                    <a:pt x="3906" y="2172"/>
                    <a:pt x="3906" y="2091"/>
                  </a:cubicBezTo>
                  <a:cubicBezTo>
                    <a:pt x="3797" y="951"/>
                    <a:pt x="2848" y="29"/>
                    <a:pt x="1709" y="2"/>
                  </a:cubicBezTo>
                  <a:cubicBezTo>
                    <a:pt x="1678" y="1"/>
                    <a:pt x="1647" y="0"/>
                    <a:pt x="1616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1"/>
            <p:cNvSpPr/>
            <p:nvPr/>
          </p:nvSpPr>
          <p:spPr>
            <a:xfrm>
              <a:off x="1061325" y="1086300"/>
              <a:ext cx="82750" cy="319400"/>
            </a:xfrm>
            <a:custGeom>
              <a:avLst/>
              <a:gdLst/>
              <a:ahLst/>
              <a:cxnLst/>
              <a:rect l="l" t="t" r="r" b="b"/>
              <a:pathLst>
                <a:path w="3310" h="12776" extrusionOk="0">
                  <a:moveTo>
                    <a:pt x="2306" y="1"/>
                  </a:moveTo>
                  <a:lnTo>
                    <a:pt x="299" y="12532"/>
                  </a:lnTo>
                  <a:cubicBezTo>
                    <a:pt x="272" y="12667"/>
                    <a:pt x="136" y="12776"/>
                    <a:pt x="0" y="12776"/>
                  </a:cubicBezTo>
                  <a:lnTo>
                    <a:pt x="977" y="12776"/>
                  </a:lnTo>
                  <a:cubicBezTo>
                    <a:pt x="1140" y="12776"/>
                    <a:pt x="1275" y="12667"/>
                    <a:pt x="1275" y="12532"/>
                  </a:cubicBezTo>
                  <a:lnTo>
                    <a:pt x="3309" y="1"/>
                  </a:ln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1"/>
            <p:cNvSpPr/>
            <p:nvPr/>
          </p:nvSpPr>
          <p:spPr>
            <a:xfrm>
              <a:off x="824000" y="1076800"/>
              <a:ext cx="89525" cy="328900"/>
            </a:xfrm>
            <a:custGeom>
              <a:avLst/>
              <a:gdLst/>
              <a:ahLst/>
              <a:cxnLst/>
              <a:rect l="l" t="t" r="r" b="b"/>
              <a:pathLst>
                <a:path w="3581" h="13156" extrusionOk="0">
                  <a:moveTo>
                    <a:pt x="0" y="1"/>
                  </a:moveTo>
                  <a:lnTo>
                    <a:pt x="1573" y="13156"/>
                  </a:lnTo>
                  <a:lnTo>
                    <a:pt x="3580" y="13156"/>
                  </a:lnTo>
                  <a:lnTo>
                    <a:pt x="32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1"/>
            <p:cNvSpPr/>
            <p:nvPr/>
          </p:nvSpPr>
          <p:spPr>
            <a:xfrm>
              <a:off x="971825" y="1076800"/>
              <a:ext cx="91550" cy="328900"/>
            </a:xfrm>
            <a:custGeom>
              <a:avLst/>
              <a:gdLst/>
              <a:ahLst/>
              <a:cxnLst/>
              <a:rect l="l" t="t" r="r" b="b"/>
              <a:pathLst>
                <a:path w="3662" h="13156" extrusionOk="0">
                  <a:moveTo>
                    <a:pt x="461" y="1"/>
                  </a:moveTo>
                  <a:lnTo>
                    <a:pt x="0" y="13156"/>
                  </a:lnTo>
                  <a:lnTo>
                    <a:pt x="2007" y="13156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1"/>
            <p:cNvSpPr/>
            <p:nvPr/>
          </p:nvSpPr>
          <p:spPr>
            <a:xfrm>
              <a:off x="725675" y="1042900"/>
              <a:ext cx="433325" cy="43425"/>
            </a:xfrm>
            <a:custGeom>
              <a:avLst/>
              <a:gdLst/>
              <a:ahLst/>
              <a:cxnLst/>
              <a:rect l="l" t="t" r="r" b="b"/>
              <a:pathLst>
                <a:path w="17333" h="1737" extrusionOk="0">
                  <a:moveTo>
                    <a:pt x="271" y="1"/>
                  </a:moveTo>
                  <a:cubicBezTo>
                    <a:pt x="136" y="1"/>
                    <a:pt x="0" y="136"/>
                    <a:pt x="0" y="272"/>
                  </a:cubicBezTo>
                  <a:lnTo>
                    <a:pt x="0" y="1493"/>
                  </a:lnTo>
                  <a:cubicBezTo>
                    <a:pt x="0" y="1628"/>
                    <a:pt x="136" y="1737"/>
                    <a:pt x="271" y="1737"/>
                  </a:cubicBezTo>
                  <a:lnTo>
                    <a:pt x="17088" y="1737"/>
                  </a:lnTo>
                  <a:cubicBezTo>
                    <a:pt x="17224" y="1737"/>
                    <a:pt x="17332" y="1628"/>
                    <a:pt x="17332" y="1493"/>
                  </a:cubicBezTo>
                  <a:lnTo>
                    <a:pt x="17332" y="272"/>
                  </a:lnTo>
                  <a:cubicBezTo>
                    <a:pt x="17332" y="136"/>
                    <a:pt x="17224" y="1"/>
                    <a:pt x="17088" y="1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1"/>
            <p:cNvSpPr/>
            <p:nvPr/>
          </p:nvSpPr>
          <p:spPr>
            <a:xfrm>
              <a:off x="1214575" y="1006300"/>
              <a:ext cx="33925" cy="115975"/>
            </a:xfrm>
            <a:custGeom>
              <a:avLst/>
              <a:gdLst/>
              <a:ahLst/>
              <a:cxnLst/>
              <a:rect l="l" t="t" r="r" b="b"/>
              <a:pathLst>
                <a:path w="1357" h="4639" extrusionOk="0">
                  <a:moveTo>
                    <a:pt x="272" y="0"/>
                  </a:moveTo>
                  <a:cubicBezTo>
                    <a:pt x="136" y="0"/>
                    <a:pt x="0" y="109"/>
                    <a:pt x="0" y="244"/>
                  </a:cubicBezTo>
                  <a:lnTo>
                    <a:pt x="0" y="4638"/>
                  </a:lnTo>
                  <a:lnTo>
                    <a:pt x="1357" y="4638"/>
                  </a:lnTo>
                  <a:lnTo>
                    <a:pt x="1357" y="244"/>
                  </a:lnTo>
                  <a:cubicBezTo>
                    <a:pt x="1357" y="109"/>
                    <a:pt x="1248" y="0"/>
                    <a:pt x="1112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1"/>
            <p:cNvSpPr/>
            <p:nvPr/>
          </p:nvSpPr>
          <p:spPr>
            <a:xfrm>
              <a:off x="1229500" y="1006300"/>
              <a:ext cx="19000" cy="115975"/>
            </a:xfrm>
            <a:custGeom>
              <a:avLst/>
              <a:gdLst/>
              <a:ahLst/>
              <a:cxnLst/>
              <a:rect l="l" t="t" r="r" b="b"/>
              <a:pathLst>
                <a:path w="760" h="4639" extrusionOk="0">
                  <a:moveTo>
                    <a:pt x="0" y="0"/>
                  </a:moveTo>
                  <a:cubicBezTo>
                    <a:pt x="136" y="0"/>
                    <a:pt x="244" y="109"/>
                    <a:pt x="244" y="244"/>
                  </a:cubicBezTo>
                  <a:lnTo>
                    <a:pt x="244" y="4638"/>
                  </a:lnTo>
                  <a:lnTo>
                    <a:pt x="760" y="4638"/>
                  </a:lnTo>
                  <a:lnTo>
                    <a:pt x="760" y="244"/>
                  </a:lnTo>
                  <a:cubicBezTo>
                    <a:pt x="760" y="109"/>
                    <a:pt x="651" y="0"/>
                    <a:pt x="515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1"/>
            <p:cNvSpPr/>
            <p:nvPr/>
          </p:nvSpPr>
          <p:spPr>
            <a:xfrm>
              <a:off x="1127775" y="1111400"/>
              <a:ext cx="208200" cy="48175"/>
            </a:xfrm>
            <a:custGeom>
              <a:avLst/>
              <a:gdLst/>
              <a:ahLst/>
              <a:cxnLst/>
              <a:rect l="l" t="t" r="r" b="b"/>
              <a:pathLst>
                <a:path w="8328" h="1927" extrusionOk="0">
                  <a:moveTo>
                    <a:pt x="597" y="0"/>
                  </a:moveTo>
                  <a:cubicBezTo>
                    <a:pt x="462" y="0"/>
                    <a:pt x="380" y="54"/>
                    <a:pt x="353" y="190"/>
                  </a:cubicBezTo>
                  <a:lnTo>
                    <a:pt x="1" y="1926"/>
                  </a:lnTo>
                  <a:lnTo>
                    <a:pt x="8328" y="1926"/>
                  </a:lnTo>
                  <a:lnTo>
                    <a:pt x="7975" y="190"/>
                  </a:lnTo>
                  <a:cubicBezTo>
                    <a:pt x="7948" y="54"/>
                    <a:pt x="7839" y="0"/>
                    <a:pt x="77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1"/>
            <p:cNvSpPr/>
            <p:nvPr/>
          </p:nvSpPr>
          <p:spPr>
            <a:xfrm>
              <a:off x="1299325" y="1111400"/>
              <a:ext cx="36650" cy="48175"/>
            </a:xfrm>
            <a:custGeom>
              <a:avLst/>
              <a:gdLst/>
              <a:ahLst/>
              <a:cxnLst/>
              <a:rect l="l" t="t" r="r" b="b"/>
              <a:pathLst>
                <a:path w="1466" h="1927" extrusionOk="0">
                  <a:moveTo>
                    <a:pt x="1" y="0"/>
                  </a:moveTo>
                  <a:cubicBezTo>
                    <a:pt x="109" y="0"/>
                    <a:pt x="218" y="54"/>
                    <a:pt x="245" y="190"/>
                  </a:cubicBezTo>
                  <a:lnTo>
                    <a:pt x="570" y="1926"/>
                  </a:lnTo>
                  <a:lnTo>
                    <a:pt x="1466" y="1926"/>
                  </a:lnTo>
                  <a:lnTo>
                    <a:pt x="1113" y="190"/>
                  </a:lnTo>
                  <a:cubicBezTo>
                    <a:pt x="1086" y="54"/>
                    <a:pt x="977" y="0"/>
                    <a:pt x="869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1"/>
            <p:cNvSpPr/>
            <p:nvPr/>
          </p:nvSpPr>
          <p:spPr>
            <a:xfrm>
              <a:off x="1123700" y="1179875"/>
              <a:ext cx="216350" cy="225825"/>
            </a:xfrm>
            <a:custGeom>
              <a:avLst/>
              <a:gdLst/>
              <a:ahLst/>
              <a:cxnLst/>
              <a:rect l="l" t="t" r="r" b="b"/>
              <a:pathLst>
                <a:path w="8654" h="9033" extrusionOk="0">
                  <a:moveTo>
                    <a:pt x="1" y="1"/>
                  </a:moveTo>
                  <a:lnTo>
                    <a:pt x="1" y="435"/>
                  </a:lnTo>
                  <a:lnTo>
                    <a:pt x="950" y="8762"/>
                  </a:lnTo>
                  <a:cubicBezTo>
                    <a:pt x="950" y="8924"/>
                    <a:pt x="1086" y="9033"/>
                    <a:pt x="1248" y="9033"/>
                  </a:cubicBezTo>
                  <a:lnTo>
                    <a:pt x="7406" y="9033"/>
                  </a:lnTo>
                  <a:cubicBezTo>
                    <a:pt x="7568" y="9033"/>
                    <a:pt x="7677" y="8924"/>
                    <a:pt x="7704" y="8762"/>
                  </a:cubicBezTo>
                  <a:lnTo>
                    <a:pt x="8653" y="435"/>
                  </a:lnTo>
                  <a:lnTo>
                    <a:pt x="8653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1"/>
            <p:cNvSpPr/>
            <p:nvPr/>
          </p:nvSpPr>
          <p:spPr>
            <a:xfrm>
              <a:off x="1287800" y="1190725"/>
              <a:ext cx="52250" cy="214975"/>
            </a:xfrm>
            <a:custGeom>
              <a:avLst/>
              <a:gdLst/>
              <a:ahLst/>
              <a:cxnLst/>
              <a:rect l="l" t="t" r="r" b="b"/>
              <a:pathLst>
                <a:path w="2090" h="8599" extrusionOk="0">
                  <a:moveTo>
                    <a:pt x="1248" y="1"/>
                  </a:moveTo>
                  <a:lnTo>
                    <a:pt x="299" y="8328"/>
                  </a:lnTo>
                  <a:cubicBezTo>
                    <a:pt x="299" y="8490"/>
                    <a:pt x="164" y="8599"/>
                    <a:pt x="1" y="8599"/>
                  </a:cubicBezTo>
                  <a:lnTo>
                    <a:pt x="842" y="8599"/>
                  </a:lnTo>
                  <a:cubicBezTo>
                    <a:pt x="1004" y="8599"/>
                    <a:pt x="1140" y="8490"/>
                    <a:pt x="1140" y="8328"/>
                  </a:cubicBezTo>
                  <a:lnTo>
                    <a:pt x="2089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1"/>
            <p:cNvSpPr/>
            <p:nvPr/>
          </p:nvSpPr>
          <p:spPr>
            <a:xfrm>
              <a:off x="1116250" y="1150725"/>
              <a:ext cx="231250" cy="40025"/>
            </a:xfrm>
            <a:custGeom>
              <a:avLst/>
              <a:gdLst/>
              <a:ahLst/>
              <a:cxnLst/>
              <a:rect l="l" t="t" r="r" b="b"/>
              <a:pathLst>
                <a:path w="9250" h="1601" extrusionOk="0">
                  <a:moveTo>
                    <a:pt x="245" y="0"/>
                  </a:moveTo>
                  <a:cubicBezTo>
                    <a:pt x="109" y="0"/>
                    <a:pt x="0" y="109"/>
                    <a:pt x="0" y="245"/>
                  </a:cubicBezTo>
                  <a:lnTo>
                    <a:pt x="0" y="1357"/>
                  </a:lnTo>
                  <a:cubicBezTo>
                    <a:pt x="0" y="1492"/>
                    <a:pt x="109" y="1601"/>
                    <a:pt x="245" y="1601"/>
                  </a:cubicBezTo>
                  <a:lnTo>
                    <a:pt x="9006" y="1601"/>
                  </a:lnTo>
                  <a:cubicBezTo>
                    <a:pt x="9141" y="1601"/>
                    <a:pt x="9250" y="1492"/>
                    <a:pt x="9250" y="1357"/>
                  </a:cubicBezTo>
                  <a:lnTo>
                    <a:pt x="9250" y="245"/>
                  </a:lnTo>
                  <a:cubicBezTo>
                    <a:pt x="9250" y="109"/>
                    <a:pt x="9141" y="0"/>
                    <a:pt x="9006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1"/>
            <p:cNvSpPr/>
            <p:nvPr/>
          </p:nvSpPr>
          <p:spPr>
            <a:xfrm>
              <a:off x="1135925" y="1226675"/>
              <a:ext cx="200050" cy="142425"/>
            </a:xfrm>
            <a:custGeom>
              <a:avLst/>
              <a:gdLst/>
              <a:ahLst/>
              <a:cxnLst/>
              <a:rect l="l" t="t" r="r" b="b"/>
              <a:pathLst>
                <a:path w="8002" h="5697" extrusionOk="0">
                  <a:moveTo>
                    <a:pt x="8002" y="0"/>
                  </a:moveTo>
                  <a:lnTo>
                    <a:pt x="0" y="2848"/>
                  </a:lnTo>
                  <a:lnTo>
                    <a:pt x="325" y="5696"/>
                  </a:lnTo>
                  <a:lnTo>
                    <a:pt x="7676" y="2848"/>
                  </a:lnTo>
                  <a:lnTo>
                    <a:pt x="80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1"/>
            <p:cNvSpPr/>
            <p:nvPr/>
          </p:nvSpPr>
          <p:spPr>
            <a:xfrm>
              <a:off x="1305425" y="1226675"/>
              <a:ext cx="30550" cy="80025"/>
            </a:xfrm>
            <a:custGeom>
              <a:avLst/>
              <a:gdLst/>
              <a:ahLst/>
              <a:cxnLst/>
              <a:rect l="l" t="t" r="r" b="b"/>
              <a:pathLst>
                <a:path w="1222" h="3201" extrusionOk="0">
                  <a:moveTo>
                    <a:pt x="1222" y="0"/>
                  </a:moveTo>
                  <a:lnTo>
                    <a:pt x="326" y="326"/>
                  </a:lnTo>
                  <a:lnTo>
                    <a:pt x="1" y="3201"/>
                  </a:lnTo>
                  <a:lnTo>
                    <a:pt x="896" y="2848"/>
                  </a:lnTo>
                  <a:lnTo>
                    <a:pt x="1222" y="0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1"/>
            <p:cNvSpPr/>
            <p:nvPr/>
          </p:nvSpPr>
          <p:spPr>
            <a:xfrm>
              <a:off x="1005725" y="966600"/>
              <a:ext cx="62400" cy="48525"/>
            </a:xfrm>
            <a:custGeom>
              <a:avLst/>
              <a:gdLst/>
              <a:ahLst/>
              <a:cxnLst/>
              <a:rect l="l" t="t" r="r" b="b"/>
              <a:pathLst>
                <a:path w="2496" h="1941" extrusionOk="0">
                  <a:moveTo>
                    <a:pt x="965" y="1"/>
                  </a:moveTo>
                  <a:cubicBezTo>
                    <a:pt x="721" y="1"/>
                    <a:pt x="475" y="62"/>
                    <a:pt x="244" y="178"/>
                  </a:cubicBezTo>
                  <a:cubicBezTo>
                    <a:pt x="82" y="259"/>
                    <a:pt x="0" y="476"/>
                    <a:pt x="82" y="666"/>
                  </a:cubicBezTo>
                  <a:cubicBezTo>
                    <a:pt x="157" y="798"/>
                    <a:pt x="285" y="877"/>
                    <a:pt x="419" y="877"/>
                  </a:cubicBezTo>
                  <a:cubicBezTo>
                    <a:pt x="478" y="877"/>
                    <a:pt x="539" y="862"/>
                    <a:pt x="597" y="829"/>
                  </a:cubicBezTo>
                  <a:cubicBezTo>
                    <a:pt x="705" y="774"/>
                    <a:pt x="821" y="747"/>
                    <a:pt x="936" y="747"/>
                  </a:cubicBezTo>
                  <a:cubicBezTo>
                    <a:pt x="1051" y="747"/>
                    <a:pt x="1167" y="774"/>
                    <a:pt x="1275" y="829"/>
                  </a:cubicBezTo>
                  <a:cubicBezTo>
                    <a:pt x="1573" y="964"/>
                    <a:pt x="1736" y="1263"/>
                    <a:pt x="1736" y="1561"/>
                  </a:cubicBezTo>
                  <a:cubicBezTo>
                    <a:pt x="1709" y="1778"/>
                    <a:pt x="1872" y="1941"/>
                    <a:pt x="2089" y="1941"/>
                  </a:cubicBezTo>
                  <a:cubicBezTo>
                    <a:pt x="2306" y="1941"/>
                    <a:pt x="2468" y="1805"/>
                    <a:pt x="2468" y="1588"/>
                  </a:cubicBezTo>
                  <a:cubicBezTo>
                    <a:pt x="2496" y="991"/>
                    <a:pt x="2170" y="422"/>
                    <a:pt x="1601" y="150"/>
                  </a:cubicBezTo>
                  <a:cubicBezTo>
                    <a:pt x="1397" y="49"/>
                    <a:pt x="1182" y="1"/>
                    <a:pt x="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1"/>
            <p:cNvSpPr/>
            <p:nvPr/>
          </p:nvSpPr>
          <p:spPr>
            <a:xfrm>
              <a:off x="847050" y="936725"/>
              <a:ext cx="94275" cy="79075"/>
            </a:xfrm>
            <a:custGeom>
              <a:avLst/>
              <a:gdLst/>
              <a:ahLst/>
              <a:cxnLst/>
              <a:rect l="l" t="t" r="r" b="b"/>
              <a:pathLst>
                <a:path w="3771" h="3163" extrusionOk="0">
                  <a:moveTo>
                    <a:pt x="2718" y="0"/>
                  </a:moveTo>
                  <a:cubicBezTo>
                    <a:pt x="2438" y="0"/>
                    <a:pt x="2165" y="87"/>
                    <a:pt x="1926" y="261"/>
                  </a:cubicBezTo>
                  <a:cubicBezTo>
                    <a:pt x="1682" y="423"/>
                    <a:pt x="1492" y="667"/>
                    <a:pt x="1411" y="939"/>
                  </a:cubicBezTo>
                  <a:cubicBezTo>
                    <a:pt x="1112" y="939"/>
                    <a:pt x="841" y="1047"/>
                    <a:pt x="597" y="1210"/>
                  </a:cubicBezTo>
                  <a:cubicBezTo>
                    <a:pt x="299" y="1427"/>
                    <a:pt x="109" y="1752"/>
                    <a:pt x="54" y="2105"/>
                  </a:cubicBezTo>
                  <a:cubicBezTo>
                    <a:pt x="0" y="2403"/>
                    <a:pt x="54" y="2702"/>
                    <a:pt x="190" y="2973"/>
                  </a:cubicBezTo>
                  <a:cubicBezTo>
                    <a:pt x="244" y="3081"/>
                    <a:pt x="380" y="3163"/>
                    <a:pt x="516" y="3163"/>
                  </a:cubicBezTo>
                  <a:cubicBezTo>
                    <a:pt x="570" y="3163"/>
                    <a:pt x="651" y="3136"/>
                    <a:pt x="705" y="3109"/>
                  </a:cubicBezTo>
                  <a:cubicBezTo>
                    <a:pt x="868" y="3027"/>
                    <a:pt x="950" y="2783"/>
                    <a:pt x="841" y="2620"/>
                  </a:cubicBezTo>
                  <a:cubicBezTo>
                    <a:pt x="787" y="2485"/>
                    <a:pt x="760" y="2349"/>
                    <a:pt x="787" y="2213"/>
                  </a:cubicBezTo>
                  <a:cubicBezTo>
                    <a:pt x="836" y="1919"/>
                    <a:pt x="1108" y="1691"/>
                    <a:pt x="1400" y="1691"/>
                  </a:cubicBezTo>
                  <a:cubicBezTo>
                    <a:pt x="1431" y="1691"/>
                    <a:pt x="1461" y="1693"/>
                    <a:pt x="1492" y="1698"/>
                  </a:cubicBezTo>
                  <a:cubicBezTo>
                    <a:pt x="1519" y="1725"/>
                    <a:pt x="1573" y="1725"/>
                    <a:pt x="1601" y="1725"/>
                  </a:cubicBezTo>
                  <a:cubicBezTo>
                    <a:pt x="1639" y="1744"/>
                    <a:pt x="1681" y="1753"/>
                    <a:pt x="1724" y="1753"/>
                  </a:cubicBezTo>
                  <a:cubicBezTo>
                    <a:pt x="1802" y="1753"/>
                    <a:pt x="1883" y="1724"/>
                    <a:pt x="1953" y="1671"/>
                  </a:cubicBezTo>
                  <a:cubicBezTo>
                    <a:pt x="2035" y="1617"/>
                    <a:pt x="2089" y="1508"/>
                    <a:pt x="2089" y="1373"/>
                  </a:cubicBezTo>
                  <a:cubicBezTo>
                    <a:pt x="2089" y="1345"/>
                    <a:pt x="2089" y="1291"/>
                    <a:pt x="2116" y="1264"/>
                  </a:cubicBezTo>
                  <a:cubicBezTo>
                    <a:pt x="2165" y="969"/>
                    <a:pt x="2415" y="741"/>
                    <a:pt x="2723" y="741"/>
                  </a:cubicBezTo>
                  <a:cubicBezTo>
                    <a:pt x="2755" y="741"/>
                    <a:pt x="2788" y="744"/>
                    <a:pt x="2821" y="749"/>
                  </a:cubicBezTo>
                  <a:cubicBezTo>
                    <a:pt x="2930" y="776"/>
                    <a:pt x="3038" y="803"/>
                    <a:pt x="3119" y="884"/>
                  </a:cubicBezTo>
                  <a:cubicBezTo>
                    <a:pt x="3190" y="943"/>
                    <a:pt x="3270" y="971"/>
                    <a:pt x="3350" y="971"/>
                  </a:cubicBezTo>
                  <a:cubicBezTo>
                    <a:pt x="3455" y="971"/>
                    <a:pt x="3558" y="923"/>
                    <a:pt x="3635" y="830"/>
                  </a:cubicBezTo>
                  <a:cubicBezTo>
                    <a:pt x="3770" y="667"/>
                    <a:pt x="3743" y="423"/>
                    <a:pt x="3581" y="288"/>
                  </a:cubicBezTo>
                  <a:cubicBezTo>
                    <a:pt x="3391" y="152"/>
                    <a:pt x="3174" y="44"/>
                    <a:pt x="2930" y="16"/>
                  </a:cubicBezTo>
                  <a:cubicBezTo>
                    <a:pt x="2859" y="6"/>
                    <a:pt x="2789" y="0"/>
                    <a:pt x="2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51"/>
          <p:cNvGrpSpPr/>
          <p:nvPr/>
        </p:nvGrpSpPr>
        <p:grpSpPr>
          <a:xfrm>
            <a:off x="3441724" y="1612309"/>
            <a:ext cx="295268" cy="423388"/>
            <a:chOff x="2591100" y="807425"/>
            <a:chExt cx="433325" cy="621350"/>
          </a:xfrm>
        </p:grpSpPr>
        <p:sp>
          <p:nvSpPr>
            <p:cNvPr id="795" name="Google Shape;795;p51"/>
            <p:cNvSpPr/>
            <p:nvPr/>
          </p:nvSpPr>
          <p:spPr>
            <a:xfrm>
              <a:off x="2725375" y="1074775"/>
              <a:ext cx="86150" cy="174975"/>
            </a:xfrm>
            <a:custGeom>
              <a:avLst/>
              <a:gdLst/>
              <a:ahLst/>
              <a:cxnLst/>
              <a:rect l="l" t="t" r="r" b="b"/>
              <a:pathLst>
                <a:path w="3446" h="6999" extrusionOk="0">
                  <a:moveTo>
                    <a:pt x="923" y="1"/>
                  </a:moveTo>
                  <a:cubicBezTo>
                    <a:pt x="923" y="1"/>
                    <a:pt x="787" y="4259"/>
                    <a:pt x="0" y="6998"/>
                  </a:cubicBezTo>
                  <a:lnTo>
                    <a:pt x="3445" y="6998"/>
                  </a:lnTo>
                  <a:cubicBezTo>
                    <a:pt x="2659" y="4259"/>
                    <a:pt x="2550" y="1"/>
                    <a:pt x="2550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1"/>
            <p:cNvSpPr/>
            <p:nvPr/>
          </p:nvSpPr>
          <p:spPr>
            <a:xfrm>
              <a:off x="2767425" y="1074100"/>
              <a:ext cx="44100" cy="175650"/>
            </a:xfrm>
            <a:custGeom>
              <a:avLst/>
              <a:gdLst/>
              <a:ahLst/>
              <a:cxnLst/>
              <a:rect l="l" t="t" r="r" b="b"/>
              <a:pathLst>
                <a:path w="1764" h="7026" extrusionOk="0">
                  <a:moveTo>
                    <a:pt x="0" y="0"/>
                  </a:moveTo>
                  <a:cubicBezTo>
                    <a:pt x="0" y="0"/>
                    <a:pt x="136" y="4259"/>
                    <a:pt x="922" y="7025"/>
                  </a:cubicBezTo>
                  <a:lnTo>
                    <a:pt x="1763" y="7025"/>
                  </a:lnTo>
                  <a:cubicBezTo>
                    <a:pt x="977" y="4286"/>
                    <a:pt x="868" y="28"/>
                    <a:pt x="868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1"/>
            <p:cNvSpPr/>
            <p:nvPr/>
          </p:nvSpPr>
          <p:spPr>
            <a:xfrm>
              <a:off x="2591100" y="807425"/>
              <a:ext cx="354675" cy="334700"/>
            </a:xfrm>
            <a:custGeom>
              <a:avLst/>
              <a:gdLst/>
              <a:ahLst/>
              <a:cxnLst/>
              <a:rect l="l" t="t" r="r" b="b"/>
              <a:pathLst>
                <a:path w="14187" h="13388" extrusionOk="0">
                  <a:moveTo>
                    <a:pt x="7104" y="1"/>
                  </a:moveTo>
                  <a:cubicBezTo>
                    <a:pt x="7012" y="1"/>
                    <a:pt x="6917" y="48"/>
                    <a:pt x="6863" y="143"/>
                  </a:cubicBezTo>
                  <a:lnTo>
                    <a:pt x="4883" y="4158"/>
                  </a:lnTo>
                  <a:cubicBezTo>
                    <a:pt x="4856" y="4212"/>
                    <a:pt x="4775" y="4266"/>
                    <a:pt x="4693" y="4293"/>
                  </a:cubicBezTo>
                  <a:lnTo>
                    <a:pt x="299" y="4917"/>
                  </a:lnTo>
                  <a:cubicBezTo>
                    <a:pt x="82" y="4944"/>
                    <a:pt x="1" y="5216"/>
                    <a:pt x="136" y="5351"/>
                  </a:cubicBezTo>
                  <a:lnTo>
                    <a:pt x="3337" y="8470"/>
                  </a:lnTo>
                  <a:cubicBezTo>
                    <a:pt x="3391" y="8525"/>
                    <a:pt x="3418" y="8606"/>
                    <a:pt x="3418" y="8687"/>
                  </a:cubicBezTo>
                  <a:lnTo>
                    <a:pt x="2659" y="13081"/>
                  </a:lnTo>
                  <a:cubicBezTo>
                    <a:pt x="2638" y="13251"/>
                    <a:pt x="2765" y="13387"/>
                    <a:pt x="2913" y="13387"/>
                  </a:cubicBezTo>
                  <a:cubicBezTo>
                    <a:pt x="2954" y="13387"/>
                    <a:pt x="2997" y="13376"/>
                    <a:pt x="3039" y="13353"/>
                  </a:cubicBezTo>
                  <a:lnTo>
                    <a:pt x="6972" y="11291"/>
                  </a:lnTo>
                  <a:cubicBezTo>
                    <a:pt x="7012" y="11264"/>
                    <a:pt x="7053" y="11251"/>
                    <a:pt x="7094" y="11251"/>
                  </a:cubicBezTo>
                  <a:cubicBezTo>
                    <a:pt x="7134" y="11251"/>
                    <a:pt x="7175" y="11264"/>
                    <a:pt x="7216" y="11291"/>
                  </a:cubicBezTo>
                  <a:lnTo>
                    <a:pt x="11149" y="13353"/>
                  </a:lnTo>
                  <a:cubicBezTo>
                    <a:pt x="11190" y="13376"/>
                    <a:pt x="11233" y="13387"/>
                    <a:pt x="11275" y="13387"/>
                  </a:cubicBezTo>
                  <a:cubicBezTo>
                    <a:pt x="11422" y="13387"/>
                    <a:pt x="11550" y="13251"/>
                    <a:pt x="11528" y="13081"/>
                  </a:cubicBezTo>
                  <a:lnTo>
                    <a:pt x="10769" y="8687"/>
                  </a:lnTo>
                  <a:cubicBezTo>
                    <a:pt x="10769" y="8606"/>
                    <a:pt x="10796" y="8525"/>
                    <a:pt x="10850" y="8470"/>
                  </a:cubicBezTo>
                  <a:lnTo>
                    <a:pt x="14051" y="5351"/>
                  </a:lnTo>
                  <a:cubicBezTo>
                    <a:pt x="14187" y="5216"/>
                    <a:pt x="14105" y="4944"/>
                    <a:pt x="13888" y="4917"/>
                  </a:cubicBezTo>
                  <a:lnTo>
                    <a:pt x="9494" y="4293"/>
                  </a:lnTo>
                  <a:cubicBezTo>
                    <a:pt x="9413" y="4266"/>
                    <a:pt x="9331" y="4212"/>
                    <a:pt x="9304" y="4158"/>
                  </a:cubicBezTo>
                  <a:lnTo>
                    <a:pt x="7324" y="143"/>
                  </a:lnTo>
                  <a:cubicBezTo>
                    <a:pt x="7284" y="48"/>
                    <a:pt x="7195" y="1"/>
                    <a:pt x="7104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1"/>
            <p:cNvSpPr/>
            <p:nvPr/>
          </p:nvSpPr>
          <p:spPr>
            <a:xfrm>
              <a:off x="2833200" y="927625"/>
              <a:ext cx="112575" cy="214500"/>
            </a:xfrm>
            <a:custGeom>
              <a:avLst/>
              <a:gdLst/>
              <a:ahLst/>
              <a:cxnLst/>
              <a:rect l="l" t="t" r="r" b="b"/>
              <a:pathLst>
                <a:path w="4503" h="8580" extrusionOk="0">
                  <a:moveTo>
                    <a:pt x="3418" y="1"/>
                  </a:moveTo>
                  <a:lnTo>
                    <a:pt x="109" y="3228"/>
                  </a:lnTo>
                  <a:cubicBezTo>
                    <a:pt x="27" y="3283"/>
                    <a:pt x="0" y="3391"/>
                    <a:pt x="27" y="3500"/>
                  </a:cubicBezTo>
                  <a:lnTo>
                    <a:pt x="841" y="8219"/>
                  </a:lnTo>
                  <a:lnTo>
                    <a:pt x="1465" y="8545"/>
                  </a:lnTo>
                  <a:cubicBezTo>
                    <a:pt x="1506" y="8568"/>
                    <a:pt x="1549" y="8579"/>
                    <a:pt x="1591" y="8579"/>
                  </a:cubicBezTo>
                  <a:cubicBezTo>
                    <a:pt x="1738" y="8579"/>
                    <a:pt x="1866" y="8443"/>
                    <a:pt x="1844" y="8273"/>
                  </a:cubicBezTo>
                  <a:lnTo>
                    <a:pt x="1085" y="3879"/>
                  </a:lnTo>
                  <a:cubicBezTo>
                    <a:pt x="1085" y="3798"/>
                    <a:pt x="1112" y="3717"/>
                    <a:pt x="1166" y="3662"/>
                  </a:cubicBezTo>
                  <a:lnTo>
                    <a:pt x="4367" y="543"/>
                  </a:lnTo>
                  <a:cubicBezTo>
                    <a:pt x="4503" y="408"/>
                    <a:pt x="4421" y="136"/>
                    <a:pt x="4204" y="109"/>
                  </a:cubicBezTo>
                  <a:lnTo>
                    <a:pt x="3418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1"/>
            <p:cNvSpPr/>
            <p:nvPr/>
          </p:nvSpPr>
          <p:spPr>
            <a:xfrm>
              <a:off x="2920675" y="1003575"/>
              <a:ext cx="45450" cy="44775"/>
            </a:xfrm>
            <a:custGeom>
              <a:avLst/>
              <a:gdLst/>
              <a:ahLst/>
              <a:cxnLst/>
              <a:rect l="l" t="t" r="r" b="b"/>
              <a:pathLst>
                <a:path w="1818" h="1791" extrusionOk="0">
                  <a:moveTo>
                    <a:pt x="922" y="1"/>
                  </a:moveTo>
                  <a:cubicBezTo>
                    <a:pt x="705" y="1"/>
                    <a:pt x="543" y="163"/>
                    <a:pt x="543" y="353"/>
                  </a:cubicBezTo>
                  <a:lnTo>
                    <a:pt x="543" y="543"/>
                  </a:lnTo>
                  <a:lnTo>
                    <a:pt x="380" y="543"/>
                  </a:lnTo>
                  <a:cubicBezTo>
                    <a:pt x="163" y="543"/>
                    <a:pt x="0" y="706"/>
                    <a:pt x="0" y="896"/>
                  </a:cubicBezTo>
                  <a:cubicBezTo>
                    <a:pt x="0" y="1086"/>
                    <a:pt x="163" y="1248"/>
                    <a:pt x="380" y="1248"/>
                  </a:cubicBezTo>
                  <a:lnTo>
                    <a:pt x="543" y="1248"/>
                  </a:lnTo>
                  <a:lnTo>
                    <a:pt x="543" y="1438"/>
                  </a:lnTo>
                  <a:cubicBezTo>
                    <a:pt x="543" y="1628"/>
                    <a:pt x="705" y="1791"/>
                    <a:pt x="922" y="1791"/>
                  </a:cubicBezTo>
                  <a:cubicBezTo>
                    <a:pt x="1112" y="1791"/>
                    <a:pt x="1275" y="1628"/>
                    <a:pt x="1275" y="1438"/>
                  </a:cubicBezTo>
                  <a:lnTo>
                    <a:pt x="1275" y="1248"/>
                  </a:lnTo>
                  <a:lnTo>
                    <a:pt x="1438" y="1248"/>
                  </a:lnTo>
                  <a:cubicBezTo>
                    <a:pt x="1655" y="1248"/>
                    <a:pt x="1817" y="1086"/>
                    <a:pt x="1817" y="896"/>
                  </a:cubicBezTo>
                  <a:cubicBezTo>
                    <a:pt x="1817" y="706"/>
                    <a:pt x="1655" y="543"/>
                    <a:pt x="1438" y="543"/>
                  </a:cubicBezTo>
                  <a:lnTo>
                    <a:pt x="1275" y="543"/>
                  </a:lnTo>
                  <a:lnTo>
                    <a:pt x="1275" y="353"/>
                  </a:lnTo>
                  <a:cubicBezTo>
                    <a:pt x="1275" y="163"/>
                    <a:pt x="1112" y="1"/>
                    <a:pt x="922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1"/>
            <p:cNvSpPr/>
            <p:nvPr/>
          </p:nvSpPr>
          <p:spPr>
            <a:xfrm>
              <a:off x="2606700" y="815750"/>
              <a:ext cx="54950" cy="54950"/>
            </a:xfrm>
            <a:custGeom>
              <a:avLst/>
              <a:gdLst/>
              <a:ahLst/>
              <a:cxnLst/>
              <a:rect l="l" t="t" r="r" b="b"/>
              <a:pathLst>
                <a:path w="2198" h="2198" extrusionOk="0">
                  <a:moveTo>
                    <a:pt x="1113" y="0"/>
                  </a:moveTo>
                  <a:cubicBezTo>
                    <a:pt x="896" y="0"/>
                    <a:pt x="733" y="163"/>
                    <a:pt x="733" y="353"/>
                  </a:cubicBezTo>
                  <a:lnTo>
                    <a:pt x="733" y="733"/>
                  </a:lnTo>
                  <a:lnTo>
                    <a:pt x="380" y="733"/>
                  </a:lnTo>
                  <a:cubicBezTo>
                    <a:pt x="163" y="733"/>
                    <a:pt x="1" y="895"/>
                    <a:pt x="1" y="1085"/>
                  </a:cubicBezTo>
                  <a:cubicBezTo>
                    <a:pt x="1" y="1302"/>
                    <a:pt x="163" y="1465"/>
                    <a:pt x="380" y="1465"/>
                  </a:cubicBezTo>
                  <a:lnTo>
                    <a:pt x="733" y="1465"/>
                  </a:lnTo>
                  <a:lnTo>
                    <a:pt x="733" y="1818"/>
                  </a:lnTo>
                  <a:cubicBezTo>
                    <a:pt x="733" y="2035"/>
                    <a:pt x="896" y="2197"/>
                    <a:pt x="1113" y="2197"/>
                  </a:cubicBezTo>
                  <a:cubicBezTo>
                    <a:pt x="1303" y="2197"/>
                    <a:pt x="1465" y="2035"/>
                    <a:pt x="1465" y="1818"/>
                  </a:cubicBezTo>
                  <a:lnTo>
                    <a:pt x="1465" y="1465"/>
                  </a:lnTo>
                  <a:lnTo>
                    <a:pt x="1818" y="1465"/>
                  </a:lnTo>
                  <a:cubicBezTo>
                    <a:pt x="2035" y="1465"/>
                    <a:pt x="2198" y="1302"/>
                    <a:pt x="2198" y="1085"/>
                  </a:cubicBezTo>
                  <a:cubicBezTo>
                    <a:pt x="2198" y="895"/>
                    <a:pt x="2035" y="733"/>
                    <a:pt x="1818" y="733"/>
                  </a:cubicBezTo>
                  <a:lnTo>
                    <a:pt x="1465" y="733"/>
                  </a:lnTo>
                  <a:lnTo>
                    <a:pt x="1465" y="353"/>
                  </a:lnTo>
                  <a:cubicBezTo>
                    <a:pt x="1465" y="163"/>
                    <a:pt x="1303" y="0"/>
                    <a:pt x="1113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1"/>
            <p:cNvSpPr/>
            <p:nvPr/>
          </p:nvSpPr>
          <p:spPr>
            <a:xfrm>
              <a:off x="2969475" y="954075"/>
              <a:ext cx="54950" cy="54950"/>
            </a:xfrm>
            <a:custGeom>
              <a:avLst/>
              <a:gdLst/>
              <a:ahLst/>
              <a:cxnLst/>
              <a:rect l="l" t="t" r="r" b="b"/>
              <a:pathLst>
                <a:path w="2198" h="2198" extrusionOk="0">
                  <a:moveTo>
                    <a:pt x="1086" y="1"/>
                  </a:moveTo>
                  <a:cubicBezTo>
                    <a:pt x="896" y="1"/>
                    <a:pt x="733" y="163"/>
                    <a:pt x="733" y="380"/>
                  </a:cubicBezTo>
                  <a:lnTo>
                    <a:pt x="733" y="733"/>
                  </a:lnTo>
                  <a:lnTo>
                    <a:pt x="354" y="733"/>
                  </a:lnTo>
                  <a:cubicBezTo>
                    <a:pt x="164" y="733"/>
                    <a:pt x="1" y="896"/>
                    <a:pt x="1" y="1113"/>
                  </a:cubicBezTo>
                  <a:cubicBezTo>
                    <a:pt x="1" y="1302"/>
                    <a:pt x="164" y="1465"/>
                    <a:pt x="354" y="1465"/>
                  </a:cubicBezTo>
                  <a:lnTo>
                    <a:pt x="733" y="1465"/>
                  </a:lnTo>
                  <a:lnTo>
                    <a:pt x="733" y="1845"/>
                  </a:lnTo>
                  <a:cubicBezTo>
                    <a:pt x="733" y="2035"/>
                    <a:pt x="896" y="2198"/>
                    <a:pt x="1086" y="2198"/>
                  </a:cubicBezTo>
                  <a:cubicBezTo>
                    <a:pt x="1303" y="2198"/>
                    <a:pt x="1466" y="2035"/>
                    <a:pt x="1466" y="1845"/>
                  </a:cubicBezTo>
                  <a:lnTo>
                    <a:pt x="1466" y="1465"/>
                  </a:lnTo>
                  <a:lnTo>
                    <a:pt x="1818" y="1465"/>
                  </a:lnTo>
                  <a:cubicBezTo>
                    <a:pt x="2035" y="1465"/>
                    <a:pt x="2198" y="1302"/>
                    <a:pt x="2198" y="1113"/>
                  </a:cubicBezTo>
                  <a:cubicBezTo>
                    <a:pt x="2198" y="896"/>
                    <a:pt x="2035" y="733"/>
                    <a:pt x="1818" y="733"/>
                  </a:cubicBezTo>
                  <a:lnTo>
                    <a:pt x="1466" y="733"/>
                  </a:lnTo>
                  <a:lnTo>
                    <a:pt x="1466" y="380"/>
                  </a:lnTo>
                  <a:cubicBezTo>
                    <a:pt x="1466" y="163"/>
                    <a:pt x="1303" y="1"/>
                    <a:pt x="1086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1"/>
            <p:cNvSpPr/>
            <p:nvPr/>
          </p:nvSpPr>
          <p:spPr>
            <a:xfrm>
              <a:off x="2681300" y="1235475"/>
              <a:ext cx="179725" cy="48850"/>
            </a:xfrm>
            <a:custGeom>
              <a:avLst/>
              <a:gdLst/>
              <a:ahLst/>
              <a:cxnLst/>
              <a:rect l="l" t="t" r="r" b="b"/>
              <a:pathLst>
                <a:path w="7189" h="1954" extrusionOk="0">
                  <a:moveTo>
                    <a:pt x="380" y="1"/>
                  </a:moveTo>
                  <a:cubicBezTo>
                    <a:pt x="190" y="1"/>
                    <a:pt x="0" y="164"/>
                    <a:pt x="0" y="381"/>
                  </a:cubicBezTo>
                  <a:lnTo>
                    <a:pt x="0" y="1954"/>
                  </a:lnTo>
                  <a:lnTo>
                    <a:pt x="7188" y="1954"/>
                  </a:lnTo>
                  <a:lnTo>
                    <a:pt x="7188" y="381"/>
                  </a:lnTo>
                  <a:cubicBezTo>
                    <a:pt x="7188" y="164"/>
                    <a:pt x="7025" y="1"/>
                    <a:pt x="6808" y="1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1"/>
            <p:cNvSpPr/>
            <p:nvPr/>
          </p:nvSpPr>
          <p:spPr>
            <a:xfrm>
              <a:off x="2652125" y="1274825"/>
              <a:ext cx="238725" cy="153950"/>
            </a:xfrm>
            <a:custGeom>
              <a:avLst/>
              <a:gdLst/>
              <a:ahLst/>
              <a:cxnLst/>
              <a:rect l="l" t="t" r="r" b="b"/>
              <a:pathLst>
                <a:path w="9549" h="6158" extrusionOk="0">
                  <a:moveTo>
                    <a:pt x="381" y="0"/>
                  </a:moveTo>
                  <a:cubicBezTo>
                    <a:pt x="164" y="0"/>
                    <a:pt x="1" y="163"/>
                    <a:pt x="1" y="380"/>
                  </a:cubicBezTo>
                  <a:lnTo>
                    <a:pt x="1" y="5777"/>
                  </a:lnTo>
                  <a:cubicBezTo>
                    <a:pt x="1" y="5994"/>
                    <a:pt x="164" y="6157"/>
                    <a:pt x="381" y="6157"/>
                  </a:cubicBezTo>
                  <a:lnTo>
                    <a:pt x="9169" y="6157"/>
                  </a:lnTo>
                  <a:cubicBezTo>
                    <a:pt x="9359" y="6157"/>
                    <a:pt x="9549" y="5994"/>
                    <a:pt x="9549" y="5777"/>
                  </a:cubicBezTo>
                  <a:lnTo>
                    <a:pt x="9549" y="380"/>
                  </a:lnTo>
                  <a:cubicBezTo>
                    <a:pt x="9549" y="163"/>
                    <a:pt x="9359" y="0"/>
                    <a:pt x="9169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1"/>
            <p:cNvSpPr/>
            <p:nvPr/>
          </p:nvSpPr>
          <p:spPr>
            <a:xfrm>
              <a:off x="2854900" y="1274825"/>
              <a:ext cx="35950" cy="153950"/>
            </a:xfrm>
            <a:custGeom>
              <a:avLst/>
              <a:gdLst/>
              <a:ahLst/>
              <a:cxnLst/>
              <a:rect l="l" t="t" r="r" b="b"/>
              <a:pathLst>
                <a:path w="1438" h="6158" extrusionOk="0">
                  <a:moveTo>
                    <a:pt x="0" y="0"/>
                  </a:moveTo>
                  <a:cubicBezTo>
                    <a:pt x="217" y="0"/>
                    <a:pt x="380" y="163"/>
                    <a:pt x="380" y="380"/>
                  </a:cubicBezTo>
                  <a:lnTo>
                    <a:pt x="380" y="5777"/>
                  </a:lnTo>
                  <a:cubicBezTo>
                    <a:pt x="380" y="5994"/>
                    <a:pt x="217" y="6157"/>
                    <a:pt x="0" y="6157"/>
                  </a:cubicBezTo>
                  <a:lnTo>
                    <a:pt x="1058" y="6157"/>
                  </a:lnTo>
                  <a:cubicBezTo>
                    <a:pt x="1248" y="6157"/>
                    <a:pt x="1438" y="5994"/>
                    <a:pt x="1438" y="5777"/>
                  </a:cubicBezTo>
                  <a:lnTo>
                    <a:pt x="1438" y="380"/>
                  </a:lnTo>
                  <a:cubicBezTo>
                    <a:pt x="1438" y="163"/>
                    <a:pt x="1248" y="0"/>
                    <a:pt x="1058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1"/>
            <p:cNvSpPr/>
            <p:nvPr/>
          </p:nvSpPr>
          <p:spPr>
            <a:xfrm>
              <a:off x="2691475" y="1306000"/>
              <a:ext cx="159375" cy="92250"/>
            </a:xfrm>
            <a:custGeom>
              <a:avLst/>
              <a:gdLst/>
              <a:ahLst/>
              <a:cxnLst/>
              <a:rect l="l" t="t" r="r" b="b"/>
              <a:pathLst>
                <a:path w="6375" h="3690" extrusionOk="0">
                  <a:moveTo>
                    <a:pt x="380" y="1"/>
                  </a:moveTo>
                  <a:cubicBezTo>
                    <a:pt x="163" y="1"/>
                    <a:pt x="0" y="164"/>
                    <a:pt x="0" y="353"/>
                  </a:cubicBezTo>
                  <a:lnTo>
                    <a:pt x="0" y="3310"/>
                  </a:lnTo>
                  <a:cubicBezTo>
                    <a:pt x="0" y="3500"/>
                    <a:pt x="163" y="3690"/>
                    <a:pt x="380" y="3690"/>
                  </a:cubicBezTo>
                  <a:lnTo>
                    <a:pt x="5995" y="3690"/>
                  </a:lnTo>
                  <a:cubicBezTo>
                    <a:pt x="6212" y="3690"/>
                    <a:pt x="6374" y="3500"/>
                    <a:pt x="6374" y="3310"/>
                  </a:cubicBezTo>
                  <a:lnTo>
                    <a:pt x="6374" y="353"/>
                  </a:lnTo>
                  <a:cubicBezTo>
                    <a:pt x="6374" y="164"/>
                    <a:pt x="6212" y="1"/>
                    <a:pt x="5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1"/>
            <p:cNvSpPr/>
            <p:nvPr/>
          </p:nvSpPr>
          <p:spPr>
            <a:xfrm>
              <a:off x="2813525" y="1306000"/>
              <a:ext cx="37325" cy="92250"/>
            </a:xfrm>
            <a:custGeom>
              <a:avLst/>
              <a:gdLst/>
              <a:ahLst/>
              <a:cxnLst/>
              <a:rect l="l" t="t" r="r" b="b"/>
              <a:pathLst>
                <a:path w="1493" h="3690" extrusionOk="0">
                  <a:moveTo>
                    <a:pt x="0" y="1"/>
                  </a:moveTo>
                  <a:cubicBezTo>
                    <a:pt x="217" y="1"/>
                    <a:pt x="380" y="164"/>
                    <a:pt x="380" y="353"/>
                  </a:cubicBezTo>
                  <a:lnTo>
                    <a:pt x="380" y="3310"/>
                  </a:lnTo>
                  <a:cubicBezTo>
                    <a:pt x="380" y="3500"/>
                    <a:pt x="217" y="3690"/>
                    <a:pt x="0" y="3690"/>
                  </a:cubicBezTo>
                  <a:lnTo>
                    <a:pt x="1113" y="3690"/>
                  </a:lnTo>
                  <a:cubicBezTo>
                    <a:pt x="1330" y="3690"/>
                    <a:pt x="1492" y="3500"/>
                    <a:pt x="1492" y="3310"/>
                  </a:cubicBezTo>
                  <a:lnTo>
                    <a:pt x="1492" y="353"/>
                  </a:lnTo>
                  <a:cubicBezTo>
                    <a:pt x="1492" y="164"/>
                    <a:pt x="1330" y="1"/>
                    <a:pt x="1113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1"/>
            <p:cNvSpPr/>
            <p:nvPr/>
          </p:nvSpPr>
          <p:spPr>
            <a:xfrm>
              <a:off x="2728075" y="1329050"/>
              <a:ext cx="86825" cy="18350"/>
            </a:xfrm>
            <a:custGeom>
              <a:avLst/>
              <a:gdLst/>
              <a:ahLst/>
              <a:cxnLst/>
              <a:rect l="l" t="t" r="r" b="b"/>
              <a:pathLst>
                <a:path w="3473" h="734" extrusionOk="0">
                  <a:moveTo>
                    <a:pt x="353" y="1"/>
                  </a:moveTo>
                  <a:cubicBezTo>
                    <a:pt x="164" y="1"/>
                    <a:pt x="1" y="164"/>
                    <a:pt x="1" y="354"/>
                  </a:cubicBezTo>
                  <a:cubicBezTo>
                    <a:pt x="1" y="571"/>
                    <a:pt x="164" y="733"/>
                    <a:pt x="353" y="733"/>
                  </a:cubicBezTo>
                  <a:lnTo>
                    <a:pt x="3120" y="733"/>
                  </a:lnTo>
                  <a:cubicBezTo>
                    <a:pt x="3310" y="733"/>
                    <a:pt x="3473" y="571"/>
                    <a:pt x="3473" y="354"/>
                  </a:cubicBezTo>
                  <a:cubicBezTo>
                    <a:pt x="3473" y="164"/>
                    <a:pt x="3310" y="1"/>
                    <a:pt x="3120" y="1"/>
                  </a:cubicBezTo>
                  <a:close/>
                </a:path>
              </a:pathLst>
            </a:custGeom>
            <a:solidFill>
              <a:srgbClr val="596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1"/>
            <p:cNvSpPr/>
            <p:nvPr/>
          </p:nvSpPr>
          <p:spPr>
            <a:xfrm>
              <a:off x="2710450" y="1356875"/>
              <a:ext cx="122075" cy="17650"/>
            </a:xfrm>
            <a:custGeom>
              <a:avLst/>
              <a:gdLst/>
              <a:ahLst/>
              <a:cxnLst/>
              <a:rect l="l" t="t" r="r" b="b"/>
              <a:pathLst>
                <a:path w="4883" h="706" extrusionOk="0">
                  <a:moveTo>
                    <a:pt x="353" y="0"/>
                  </a:moveTo>
                  <a:cubicBezTo>
                    <a:pt x="163" y="0"/>
                    <a:pt x="1" y="163"/>
                    <a:pt x="1" y="353"/>
                  </a:cubicBezTo>
                  <a:cubicBezTo>
                    <a:pt x="1" y="543"/>
                    <a:pt x="163" y="705"/>
                    <a:pt x="353" y="705"/>
                  </a:cubicBezTo>
                  <a:lnTo>
                    <a:pt x="4503" y="705"/>
                  </a:lnTo>
                  <a:cubicBezTo>
                    <a:pt x="4720" y="705"/>
                    <a:pt x="4883" y="543"/>
                    <a:pt x="4883" y="353"/>
                  </a:cubicBezTo>
                  <a:cubicBezTo>
                    <a:pt x="4883" y="163"/>
                    <a:pt x="4720" y="0"/>
                    <a:pt x="4503" y="0"/>
                  </a:cubicBezTo>
                  <a:close/>
                </a:path>
              </a:pathLst>
            </a:custGeom>
            <a:solidFill>
              <a:srgbClr val="596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51"/>
          <p:cNvGrpSpPr/>
          <p:nvPr/>
        </p:nvGrpSpPr>
        <p:grpSpPr>
          <a:xfrm>
            <a:off x="5846063" y="1677397"/>
            <a:ext cx="439435" cy="405263"/>
            <a:chOff x="4224650" y="818450"/>
            <a:chExt cx="644900" cy="594750"/>
          </a:xfrm>
        </p:grpSpPr>
        <p:sp>
          <p:nvSpPr>
            <p:cNvPr id="810" name="Google Shape;810;p51"/>
            <p:cNvSpPr/>
            <p:nvPr/>
          </p:nvSpPr>
          <p:spPr>
            <a:xfrm>
              <a:off x="4224650" y="818450"/>
              <a:ext cx="644900" cy="594725"/>
            </a:xfrm>
            <a:custGeom>
              <a:avLst/>
              <a:gdLst/>
              <a:ahLst/>
              <a:cxnLst/>
              <a:rect l="l" t="t" r="r" b="b"/>
              <a:pathLst>
                <a:path w="25796" h="23789" extrusionOk="0">
                  <a:moveTo>
                    <a:pt x="12911" y="1"/>
                  </a:moveTo>
                  <a:cubicBezTo>
                    <a:pt x="12328" y="1"/>
                    <a:pt x="11745" y="299"/>
                    <a:pt x="11447" y="896"/>
                  </a:cubicBezTo>
                  <a:lnTo>
                    <a:pt x="8870" y="6131"/>
                  </a:lnTo>
                  <a:cubicBezTo>
                    <a:pt x="8626" y="6619"/>
                    <a:pt x="8165" y="6944"/>
                    <a:pt x="7622" y="7026"/>
                  </a:cubicBezTo>
                  <a:lnTo>
                    <a:pt x="1872" y="7867"/>
                  </a:lnTo>
                  <a:cubicBezTo>
                    <a:pt x="543" y="8057"/>
                    <a:pt x="0" y="9684"/>
                    <a:pt x="977" y="10633"/>
                  </a:cubicBezTo>
                  <a:lnTo>
                    <a:pt x="5127" y="14702"/>
                  </a:lnTo>
                  <a:cubicBezTo>
                    <a:pt x="5534" y="15082"/>
                    <a:pt x="5696" y="15624"/>
                    <a:pt x="5615" y="16139"/>
                  </a:cubicBezTo>
                  <a:lnTo>
                    <a:pt x="4611" y="21890"/>
                  </a:lnTo>
                  <a:cubicBezTo>
                    <a:pt x="4440" y="22941"/>
                    <a:pt x="5286" y="23788"/>
                    <a:pt x="6238" y="23788"/>
                  </a:cubicBezTo>
                  <a:cubicBezTo>
                    <a:pt x="6489" y="23788"/>
                    <a:pt x="6749" y="23729"/>
                    <a:pt x="6998" y="23598"/>
                  </a:cubicBezTo>
                  <a:lnTo>
                    <a:pt x="12152" y="20886"/>
                  </a:lnTo>
                  <a:cubicBezTo>
                    <a:pt x="12382" y="20764"/>
                    <a:pt x="12640" y="20703"/>
                    <a:pt x="12901" y="20703"/>
                  </a:cubicBezTo>
                  <a:cubicBezTo>
                    <a:pt x="13162" y="20703"/>
                    <a:pt x="13427" y="20764"/>
                    <a:pt x="13671" y="20886"/>
                  </a:cubicBezTo>
                  <a:lnTo>
                    <a:pt x="18797" y="23598"/>
                  </a:lnTo>
                  <a:cubicBezTo>
                    <a:pt x="19052" y="23729"/>
                    <a:pt x="19315" y="23788"/>
                    <a:pt x="19568" y="23788"/>
                  </a:cubicBezTo>
                  <a:cubicBezTo>
                    <a:pt x="20526" y="23788"/>
                    <a:pt x="21356" y="22941"/>
                    <a:pt x="21184" y="21890"/>
                  </a:cubicBezTo>
                  <a:lnTo>
                    <a:pt x="20208" y="16139"/>
                  </a:lnTo>
                  <a:cubicBezTo>
                    <a:pt x="20099" y="15624"/>
                    <a:pt x="20289" y="15082"/>
                    <a:pt x="20669" y="14702"/>
                  </a:cubicBezTo>
                  <a:lnTo>
                    <a:pt x="24846" y="10633"/>
                  </a:lnTo>
                  <a:cubicBezTo>
                    <a:pt x="25795" y="9684"/>
                    <a:pt x="25280" y="8057"/>
                    <a:pt x="23924" y="7867"/>
                  </a:cubicBezTo>
                  <a:lnTo>
                    <a:pt x="18173" y="7026"/>
                  </a:lnTo>
                  <a:cubicBezTo>
                    <a:pt x="17631" y="6944"/>
                    <a:pt x="17170" y="6592"/>
                    <a:pt x="16953" y="6131"/>
                  </a:cubicBezTo>
                  <a:lnTo>
                    <a:pt x="14376" y="896"/>
                  </a:lnTo>
                  <a:cubicBezTo>
                    <a:pt x="14078" y="299"/>
                    <a:pt x="13494" y="1"/>
                    <a:pt x="12911" y="1"/>
                  </a:cubicBezTo>
                  <a:close/>
                </a:path>
              </a:pathLst>
            </a:custGeom>
            <a:solidFill>
              <a:srgbClr val="F7C2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1"/>
            <p:cNvSpPr/>
            <p:nvPr/>
          </p:nvSpPr>
          <p:spPr>
            <a:xfrm>
              <a:off x="4682350" y="1016450"/>
              <a:ext cx="185825" cy="396750"/>
            </a:xfrm>
            <a:custGeom>
              <a:avLst/>
              <a:gdLst/>
              <a:ahLst/>
              <a:cxnLst/>
              <a:rect l="l" t="t" r="r" b="b"/>
              <a:pathLst>
                <a:path w="7433" h="15870" extrusionOk="0">
                  <a:moveTo>
                    <a:pt x="5860" y="1"/>
                  </a:moveTo>
                  <a:lnTo>
                    <a:pt x="5860" y="1"/>
                  </a:lnTo>
                  <a:cubicBezTo>
                    <a:pt x="5968" y="571"/>
                    <a:pt x="5833" y="1167"/>
                    <a:pt x="5344" y="1628"/>
                  </a:cubicBezTo>
                  <a:lnTo>
                    <a:pt x="625" y="6239"/>
                  </a:lnTo>
                  <a:cubicBezTo>
                    <a:pt x="191" y="6646"/>
                    <a:pt x="1" y="7270"/>
                    <a:pt x="109" y="7867"/>
                  </a:cubicBezTo>
                  <a:lnTo>
                    <a:pt x="1221" y="14349"/>
                  </a:lnTo>
                  <a:cubicBezTo>
                    <a:pt x="1303" y="14919"/>
                    <a:pt x="1140" y="15434"/>
                    <a:pt x="842" y="15814"/>
                  </a:cubicBezTo>
                  <a:cubicBezTo>
                    <a:pt x="982" y="15852"/>
                    <a:pt x="1122" y="15869"/>
                    <a:pt x="1259" y="15869"/>
                  </a:cubicBezTo>
                  <a:cubicBezTo>
                    <a:pt x="2213" y="15869"/>
                    <a:pt x="3042" y="15013"/>
                    <a:pt x="2876" y="13970"/>
                  </a:cubicBezTo>
                  <a:lnTo>
                    <a:pt x="1900" y="8219"/>
                  </a:lnTo>
                  <a:cubicBezTo>
                    <a:pt x="1791" y="7704"/>
                    <a:pt x="1981" y="7162"/>
                    <a:pt x="2361" y="6782"/>
                  </a:cubicBezTo>
                  <a:lnTo>
                    <a:pt x="6511" y="2713"/>
                  </a:lnTo>
                  <a:cubicBezTo>
                    <a:pt x="7433" y="1845"/>
                    <a:pt x="7026" y="354"/>
                    <a:pt x="5860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1"/>
            <p:cNvSpPr/>
            <p:nvPr/>
          </p:nvSpPr>
          <p:spPr>
            <a:xfrm>
              <a:off x="4303300" y="891850"/>
              <a:ext cx="486900" cy="458625"/>
            </a:xfrm>
            <a:custGeom>
              <a:avLst/>
              <a:gdLst/>
              <a:ahLst/>
              <a:cxnLst/>
              <a:rect l="l" t="t" r="r" b="b"/>
              <a:pathLst>
                <a:path w="19476" h="18345" extrusionOk="0">
                  <a:moveTo>
                    <a:pt x="9752" y="1"/>
                  </a:moveTo>
                  <a:cubicBezTo>
                    <a:pt x="9630" y="1"/>
                    <a:pt x="9508" y="62"/>
                    <a:pt x="9440" y="184"/>
                  </a:cubicBezTo>
                  <a:lnTo>
                    <a:pt x="6727" y="5663"/>
                  </a:lnTo>
                  <a:cubicBezTo>
                    <a:pt x="6673" y="5771"/>
                    <a:pt x="6565" y="5853"/>
                    <a:pt x="6456" y="5853"/>
                  </a:cubicBezTo>
                  <a:lnTo>
                    <a:pt x="407" y="6748"/>
                  </a:lnTo>
                  <a:cubicBezTo>
                    <a:pt x="136" y="6775"/>
                    <a:pt x="1" y="7128"/>
                    <a:pt x="218" y="7345"/>
                  </a:cubicBezTo>
                  <a:lnTo>
                    <a:pt x="4585" y="11603"/>
                  </a:lnTo>
                  <a:cubicBezTo>
                    <a:pt x="4693" y="11684"/>
                    <a:pt x="4720" y="11793"/>
                    <a:pt x="4693" y="11901"/>
                  </a:cubicBezTo>
                  <a:lnTo>
                    <a:pt x="3662" y="17950"/>
                  </a:lnTo>
                  <a:cubicBezTo>
                    <a:pt x="3620" y="18164"/>
                    <a:pt x="3796" y="18344"/>
                    <a:pt x="4006" y="18344"/>
                  </a:cubicBezTo>
                  <a:cubicBezTo>
                    <a:pt x="4062" y="18344"/>
                    <a:pt x="4120" y="18331"/>
                    <a:pt x="4178" y="18303"/>
                  </a:cubicBezTo>
                  <a:lnTo>
                    <a:pt x="9575" y="15455"/>
                  </a:lnTo>
                  <a:cubicBezTo>
                    <a:pt x="9630" y="15428"/>
                    <a:pt x="9691" y="15414"/>
                    <a:pt x="9748" y="15414"/>
                  </a:cubicBezTo>
                  <a:cubicBezTo>
                    <a:pt x="9806" y="15414"/>
                    <a:pt x="9860" y="15428"/>
                    <a:pt x="9901" y="15455"/>
                  </a:cubicBezTo>
                  <a:lnTo>
                    <a:pt x="15326" y="18303"/>
                  </a:lnTo>
                  <a:cubicBezTo>
                    <a:pt x="15377" y="18331"/>
                    <a:pt x="15431" y="18344"/>
                    <a:pt x="15484" y="18344"/>
                  </a:cubicBezTo>
                  <a:cubicBezTo>
                    <a:pt x="15681" y="18344"/>
                    <a:pt x="15862" y="18164"/>
                    <a:pt x="15841" y="17950"/>
                  </a:cubicBezTo>
                  <a:lnTo>
                    <a:pt x="14783" y="11901"/>
                  </a:lnTo>
                  <a:cubicBezTo>
                    <a:pt x="14783" y="11793"/>
                    <a:pt x="14810" y="11684"/>
                    <a:pt x="14892" y="11603"/>
                  </a:cubicBezTo>
                  <a:lnTo>
                    <a:pt x="19286" y="7345"/>
                  </a:lnTo>
                  <a:cubicBezTo>
                    <a:pt x="19476" y="7128"/>
                    <a:pt x="19367" y="6775"/>
                    <a:pt x="19096" y="6748"/>
                  </a:cubicBezTo>
                  <a:lnTo>
                    <a:pt x="13020" y="5853"/>
                  </a:lnTo>
                  <a:cubicBezTo>
                    <a:pt x="12912" y="5853"/>
                    <a:pt x="12830" y="5771"/>
                    <a:pt x="12776" y="5663"/>
                  </a:cubicBezTo>
                  <a:lnTo>
                    <a:pt x="10064" y="184"/>
                  </a:lnTo>
                  <a:cubicBezTo>
                    <a:pt x="9996" y="62"/>
                    <a:pt x="9874" y="1"/>
                    <a:pt x="9752" y="1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1"/>
            <p:cNvSpPr/>
            <p:nvPr/>
          </p:nvSpPr>
          <p:spPr>
            <a:xfrm>
              <a:off x="4636250" y="1055100"/>
              <a:ext cx="153950" cy="295375"/>
            </a:xfrm>
            <a:custGeom>
              <a:avLst/>
              <a:gdLst/>
              <a:ahLst/>
              <a:cxnLst/>
              <a:rect l="l" t="t" r="r" b="b"/>
              <a:pathLst>
                <a:path w="6158" h="11815" extrusionOk="0">
                  <a:moveTo>
                    <a:pt x="4367" y="1"/>
                  </a:moveTo>
                  <a:cubicBezTo>
                    <a:pt x="4395" y="245"/>
                    <a:pt x="4313" y="516"/>
                    <a:pt x="4123" y="706"/>
                  </a:cubicBezTo>
                  <a:lnTo>
                    <a:pt x="272" y="4449"/>
                  </a:lnTo>
                  <a:cubicBezTo>
                    <a:pt x="82" y="4639"/>
                    <a:pt x="0" y="4910"/>
                    <a:pt x="28" y="5182"/>
                  </a:cubicBezTo>
                  <a:lnTo>
                    <a:pt x="950" y="10471"/>
                  </a:lnTo>
                  <a:cubicBezTo>
                    <a:pt x="977" y="10715"/>
                    <a:pt x="923" y="10959"/>
                    <a:pt x="787" y="11122"/>
                  </a:cubicBezTo>
                  <a:lnTo>
                    <a:pt x="2008" y="11773"/>
                  </a:lnTo>
                  <a:cubicBezTo>
                    <a:pt x="2059" y="11801"/>
                    <a:pt x="2113" y="11814"/>
                    <a:pt x="2166" y="11814"/>
                  </a:cubicBezTo>
                  <a:cubicBezTo>
                    <a:pt x="2363" y="11814"/>
                    <a:pt x="2544" y="11634"/>
                    <a:pt x="2523" y="11420"/>
                  </a:cubicBezTo>
                  <a:lnTo>
                    <a:pt x="1492" y="5371"/>
                  </a:lnTo>
                  <a:cubicBezTo>
                    <a:pt x="1465" y="5263"/>
                    <a:pt x="1492" y="5154"/>
                    <a:pt x="1574" y="5073"/>
                  </a:cubicBezTo>
                  <a:lnTo>
                    <a:pt x="5968" y="815"/>
                  </a:lnTo>
                  <a:cubicBezTo>
                    <a:pt x="6158" y="598"/>
                    <a:pt x="6049" y="245"/>
                    <a:pt x="5778" y="218"/>
                  </a:cubicBezTo>
                  <a:lnTo>
                    <a:pt x="4367" y="1"/>
                  </a:ln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1"/>
            <p:cNvSpPr/>
            <p:nvPr/>
          </p:nvSpPr>
          <p:spPr>
            <a:xfrm>
              <a:off x="4499275" y="1053750"/>
              <a:ext cx="96300" cy="96325"/>
            </a:xfrm>
            <a:custGeom>
              <a:avLst/>
              <a:gdLst/>
              <a:ahLst/>
              <a:cxnLst/>
              <a:rect l="l" t="t" r="r" b="b"/>
              <a:pathLst>
                <a:path w="3852" h="3853" extrusionOk="0">
                  <a:moveTo>
                    <a:pt x="1926" y="1"/>
                  </a:moveTo>
                  <a:cubicBezTo>
                    <a:pt x="841" y="1"/>
                    <a:pt x="0" y="869"/>
                    <a:pt x="0" y="1926"/>
                  </a:cubicBezTo>
                  <a:cubicBezTo>
                    <a:pt x="0" y="2984"/>
                    <a:pt x="841" y="3852"/>
                    <a:pt x="1926" y="3852"/>
                  </a:cubicBezTo>
                  <a:cubicBezTo>
                    <a:pt x="2984" y="3852"/>
                    <a:pt x="3852" y="2984"/>
                    <a:pt x="3852" y="1926"/>
                  </a:cubicBezTo>
                  <a:cubicBezTo>
                    <a:pt x="3852" y="869"/>
                    <a:pt x="2984" y="1"/>
                    <a:pt x="19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1"/>
            <p:cNvSpPr/>
            <p:nvPr/>
          </p:nvSpPr>
          <p:spPr>
            <a:xfrm>
              <a:off x="4490450" y="1183950"/>
              <a:ext cx="113275" cy="41400"/>
            </a:xfrm>
            <a:custGeom>
              <a:avLst/>
              <a:gdLst/>
              <a:ahLst/>
              <a:cxnLst/>
              <a:rect l="l" t="t" r="r" b="b"/>
              <a:pathLst>
                <a:path w="4531" h="1656" extrusionOk="0">
                  <a:moveTo>
                    <a:pt x="326" y="0"/>
                  </a:moveTo>
                  <a:cubicBezTo>
                    <a:pt x="136" y="0"/>
                    <a:pt x="1" y="136"/>
                    <a:pt x="1" y="326"/>
                  </a:cubicBezTo>
                  <a:lnTo>
                    <a:pt x="1" y="1302"/>
                  </a:lnTo>
                  <a:cubicBezTo>
                    <a:pt x="1" y="1492"/>
                    <a:pt x="136" y="1655"/>
                    <a:pt x="326" y="1655"/>
                  </a:cubicBezTo>
                  <a:lnTo>
                    <a:pt x="4205" y="1655"/>
                  </a:lnTo>
                  <a:cubicBezTo>
                    <a:pt x="4395" y="1655"/>
                    <a:pt x="4531" y="1492"/>
                    <a:pt x="4531" y="1330"/>
                  </a:cubicBezTo>
                  <a:lnTo>
                    <a:pt x="4531" y="326"/>
                  </a:lnTo>
                  <a:cubicBezTo>
                    <a:pt x="4531" y="136"/>
                    <a:pt x="4395" y="0"/>
                    <a:pt x="42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1"/>
            <p:cNvSpPr/>
            <p:nvPr/>
          </p:nvSpPr>
          <p:spPr>
            <a:xfrm>
              <a:off x="4516900" y="1053750"/>
              <a:ext cx="78000" cy="96325"/>
            </a:xfrm>
            <a:custGeom>
              <a:avLst/>
              <a:gdLst/>
              <a:ahLst/>
              <a:cxnLst/>
              <a:rect l="l" t="t" r="r" b="b"/>
              <a:pathLst>
                <a:path w="3120" h="3853" extrusionOk="0">
                  <a:moveTo>
                    <a:pt x="1411" y="1"/>
                  </a:moveTo>
                  <a:lnTo>
                    <a:pt x="1411" y="1"/>
                  </a:lnTo>
                  <a:cubicBezTo>
                    <a:pt x="1845" y="353"/>
                    <a:pt x="2116" y="896"/>
                    <a:pt x="2116" y="1493"/>
                  </a:cubicBezTo>
                  <a:cubicBezTo>
                    <a:pt x="2116" y="2550"/>
                    <a:pt x="1248" y="3418"/>
                    <a:pt x="191" y="3418"/>
                  </a:cubicBezTo>
                  <a:lnTo>
                    <a:pt x="1" y="3418"/>
                  </a:lnTo>
                  <a:cubicBezTo>
                    <a:pt x="326" y="3690"/>
                    <a:pt x="733" y="3852"/>
                    <a:pt x="1194" y="3852"/>
                  </a:cubicBezTo>
                  <a:cubicBezTo>
                    <a:pt x="2279" y="3852"/>
                    <a:pt x="3120" y="2984"/>
                    <a:pt x="3120" y="1926"/>
                  </a:cubicBezTo>
                  <a:cubicBezTo>
                    <a:pt x="3120" y="923"/>
                    <a:pt x="2388" y="109"/>
                    <a:pt x="1411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1"/>
            <p:cNvSpPr/>
            <p:nvPr/>
          </p:nvSpPr>
          <p:spPr>
            <a:xfrm>
              <a:off x="4569800" y="1183950"/>
              <a:ext cx="33925" cy="41400"/>
            </a:xfrm>
            <a:custGeom>
              <a:avLst/>
              <a:gdLst/>
              <a:ahLst/>
              <a:cxnLst/>
              <a:rect l="l" t="t" r="r" b="b"/>
              <a:pathLst>
                <a:path w="1357" h="1656" extrusionOk="0">
                  <a:moveTo>
                    <a:pt x="0" y="0"/>
                  </a:moveTo>
                  <a:cubicBezTo>
                    <a:pt x="190" y="0"/>
                    <a:pt x="353" y="163"/>
                    <a:pt x="353" y="353"/>
                  </a:cubicBezTo>
                  <a:lnTo>
                    <a:pt x="353" y="1330"/>
                  </a:lnTo>
                  <a:cubicBezTo>
                    <a:pt x="353" y="1519"/>
                    <a:pt x="190" y="1655"/>
                    <a:pt x="0" y="1655"/>
                  </a:cubicBezTo>
                  <a:lnTo>
                    <a:pt x="1031" y="1655"/>
                  </a:lnTo>
                  <a:cubicBezTo>
                    <a:pt x="1221" y="1655"/>
                    <a:pt x="1357" y="1492"/>
                    <a:pt x="1357" y="1330"/>
                  </a:cubicBezTo>
                  <a:lnTo>
                    <a:pt x="1357" y="353"/>
                  </a:lnTo>
                  <a:cubicBezTo>
                    <a:pt x="1357" y="163"/>
                    <a:pt x="1221" y="0"/>
                    <a:pt x="1031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p51"/>
          <p:cNvGrpSpPr/>
          <p:nvPr/>
        </p:nvGrpSpPr>
        <p:grpSpPr>
          <a:xfrm>
            <a:off x="3375646" y="3258624"/>
            <a:ext cx="360778" cy="228756"/>
            <a:chOff x="5230250" y="2071575"/>
            <a:chExt cx="621175" cy="394000"/>
          </a:xfrm>
        </p:grpSpPr>
        <p:sp>
          <p:nvSpPr>
            <p:cNvPr id="819" name="Google Shape;819;p51"/>
            <p:cNvSpPr/>
            <p:nvPr/>
          </p:nvSpPr>
          <p:spPr>
            <a:xfrm>
              <a:off x="5230250" y="2071575"/>
              <a:ext cx="621175" cy="394000"/>
            </a:xfrm>
            <a:custGeom>
              <a:avLst/>
              <a:gdLst/>
              <a:ahLst/>
              <a:cxnLst/>
              <a:rect l="l" t="t" r="r" b="b"/>
              <a:pathLst>
                <a:path w="24847" h="15760" extrusionOk="0">
                  <a:moveTo>
                    <a:pt x="3907" y="1"/>
                  </a:moveTo>
                  <a:cubicBezTo>
                    <a:pt x="3527" y="1"/>
                    <a:pt x="3202" y="245"/>
                    <a:pt x="3120" y="597"/>
                  </a:cubicBezTo>
                  <a:cubicBezTo>
                    <a:pt x="2849" y="1953"/>
                    <a:pt x="1656" y="2984"/>
                    <a:pt x="218" y="2984"/>
                  </a:cubicBezTo>
                  <a:cubicBezTo>
                    <a:pt x="82" y="2984"/>
                    <a:pt x="1" y="3066"/>
                    <a:pt x="1" y="3174"/>
                  </a:cubicBezTo>
                  <a:lnTo>
                    <a:pt x="1" y="12559"/>
                  </a:lnTo>
                  <a:cubicBezTo>
                    <a:pt x="1" y="12667"/>
                    <a:pt x="82" y="12776"/>
                    <a:pt x="218" y="12776"/>
                  </a:cubicBezTo>
                  <a:cubicBezTo>
                    <a:pt x="1656" y="12776"/>
                    <a:pt x="2849" y="13779"/>
                    <a:pt x="3120" y="15136"/>
                  </a:cubicBezTo>
                  <a:cubicBezTo>
                    <a:pt x="3202" y="15488"/>
                    <a:pt x="3527" y="15759"/>
                    <a:pt x="3907" y="15759"/>
                  </a:cubicBezTo>
                  <a:lnTo>
                    <a:pt x="21429" y="15759"/>
                  </a:lnTo>
                  <a:cubicBezTo>
                    <a:pt x="21809" y="15759"/>
                    <a:pt x="22134" y="15488"/>
                    <a:pt x="22215" y="15136"/>
                  </a:cubicBezTo>
                  <a:cubicBezTo>
                    <a:pt x="22460" y="13915"/>
                    <a:pt x="23436" y="12993"/>
                    <a:pt x="24684" y="12803"/>
                  </a:cubicBezTo>
                  <a:cubicBezTo>
                    <a:pt x="24792" y="12776"/>
                    <a:pt x="24846" y="12694"/>
                    <a:pt x="24846" y="12586"/>
                  </a:cubicBezTo>
                  <a:lnTo>
                    <a:pt x="24846" y="3147"/>
                  </a:lnTo>
                  <a:cubicBezTo>
                    <a:pt x="24846" y="3038"/>
                    <a:pt x="24792" y="2957"/>
                    <a:pt x="24684" y="2930"/>
                  </a:cubicBezTo>
                  <a:cubicBezTo>
                    <a:pt x="23436" y="2740"/>
                    <a:pt x="22460" y="1818"/>
                    <a:pt x="22215" y="624"/>
                  </a:cubicBezTo>
                  <a:cubicBezTo>
                    <a:pt x="22134" y="245"/>
                    <a:pt x="21809" y="1"/>
                    <a:pt x="21429" y="1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1"/>
            <p:cNvSpPr/>
            <p:nvPr/>
          </p:nvSpPr>
          <p:spPr>
            <a:xfrm>
              <a:off x="5725275" y="2071575"/>
              <a:ext cx="126150" cy="394000"/>
            </a:xfrm>
            <a:custGeom>
              <a:avLst/>
              <a:gdLst/>
              <a:ahLst/>
              <a:cxnLst/>
              <a:rect l="l" t="t" r="r" b="b"/>
              <a:pathLst>
                <a:path w="5046" h="15760" extrusionOk="0">
                  <a:moveTo>
                    <a:pt x="0" y="1"/>
                  </a:moveTo>
                  <a:cubicBezTo>
                    <a:pt x="380" y="1"/>
                    <a:pt x="706" y="245"/>
                    <a:pt x="787" y="624"/>
                  </a:cubicBezTo>
                  <a:cubicBezTo>
                    <a:pt x="895" y="1140"/>
                    <a:pt x="1140" y="1628"/>
                    <a:pt x="1492" y="2008"/>
                  </a:cubicBezTo>
                  <a:cubicBezTo>
                    <a:pt x="1926" y="2469"/>
                    <a:pt x="2414" y="2876"/>
                    <a:pt x="2903" y="3283"/>
                  </a:cubicBezTo>
                  <a:cubicBezTo>
                    <a:pt x="3309" y="3635"/>
                    <a:pt x="3418" y="4367"/>
                    <a:pt x="3418" y="4883"/>
                  </a:cubicBezTo>
                  <a:lnTo>
                    <a:pt x="3418" y="7215"/>
                  </a:lnTo>
                  <a:lnTo>
                    <a:pt x="3418" y="10063"/>
                  </a:lnTo>
                  <a:cubicBezTo>
                    <a:pt x="3418" y="10714"/>
                    <a:pt x="3445" y="11230"/>
                    <a:pt x="3147" y="11799"/>
                  </a:cubicBezTo>
                  <a:cubicBezTo>
                    <a:pt x="2930" y="12233"/>
                    <a:pt x="2686" y="12586"/>
                    <a:pt x="2360" y="12939"/>
                  </a:cubicBezTo>
                  <a:cubicBezTo>
                    <a:pt x="1736" y="13590"/>
                    <a:pt x="977" y="14213"/>
                    <a:pt x="787" y="15136"/>
                  </a:cubicBezTo>
                  <a:cubicBezTo>
                    <a:pt x="706" y="15488"/>
                    <a:pt x="380" y="15759"/>
                    <a:pt x="0" y="15759"/>
                  </a:cubicBezTo>
                  <a:lnTo>
                    <a:pt x="1628" y="15759"/>
                  </a:lnTo>
                  <a:cubicBezTo>
                    <a:pt x="2008" y="15759"/>
                    <a:pt x="2333" y="15488"/>
                    <a:pt x="2414" y="15136"/>
                  </a:cubicBezTo>
                  <a:cubicBezTo>
                    <a:pt x="2659" y="13915"/>
                    <a:pt x="3635" y="12993"/>
                    <a:pt x="4883" y="12803"/>
                  </a:cubicBezTo>
                  <a:cubicBezTo>
                    <a:pt x="4991" y="12776"/>
                    <a:pt x="5045" y="12694"/>
                    <a:pt x="5045" y="12586"/>
                  </a:cubicBezTo>
                  <a:lnTo>
                    <a:pt x="5045" y="3147"/>
                  </a:lnTo>
                  <a:cubicBezTo>
                    <a:pt x="5045" y="3038"/>
                    <a:pt x="4991" y="2957"/>
                    <a:pt x="4883" y="2957"/>
                  </a:cubicBezTo>
                  <a:cubicBezTo>
                    <a:pt x="3635" y="2767"/>
                    <a:pt x="2659" y="1818"/>
                    <a:pt x="2414" y="624"/>
                  </a:cubicBezTo>
                  <a:cubicBezTo>
                    <a:pt x="2333" y="245"/>
                    <a:pt x="2008" y="1"/>
                    <a:pt x="1628" y="1"/>
                  </a:cubicBezTo>
                  <a:close/>
                </a:path>
              </a:pathLst>
            </a:custGeom>
            <a:solidFill>
              <a:srgbClr val="D9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1"/>
            <p:cNvSpPr/>
            <p:nvPr/>
          </p:nvSpPr>
          <p:spPr>
            <a:xfrm>
              <a:off x="5725275" y="2071575"/>
              <a:ext cx="126150" cy="394000"/>
            </a:xfrm>
            <a:custGeom>
              <a:avLst/>
              <a:gdLst/>
              <a:ahLst/>
              <a:cxnLst/>
              <a:rect l="l" t="t" r="r" b="b"/>
              <a:pathLst>
                <a:path w="5046" h="15760" extrusionOk="0">
                  <a:moveTo>
                    <a:pt x="0" y="1"/>
                  </a:moveTo>
                  <a:cubicBezTo>
                    <a:pt x="380" y="1"/>
                    <a:pt x="706" y="245"/>
                    <a:pt x="787" y="624"/>
                  </a:cubicBezTo>
                  <a:cubicBezTo>
                    <a:pt x="895" y="1140"/>
                    <a:pt x="1140" y="1628"/>
                    <a:pt x="1492" y="2008"/>
                  </a:cubicBezTo>
                  <a:cubicBezTo>
                    <a:pt x="1926" y="2469"/>
                    <a:pt x="2414" y="2876"/>
                    <a:pt x="2903" y="3283"/>
                  </a:cubicBezTo>
                  <a:cubicBezTo>
                    <a:pt x="3309" y="3635"/>
                    <a:pt x="3418" y="4367"/>
                    <a:pt x="3418" y="4883"/>
                  </a:cubicBezTo>
                  <a:lnTo>
                    <a:pt x="3418" y="7215"/>
                  </a:lnTo>
                  <a:lnTo>
                    <a:pt x="3418" y="10063"/>
                  </a:lnTo>
                  <a:cubicBezTo>
                    <a:pt x="3418" y="10714"/>
                    <a:pt x="3445" y="11230"/>
                    <a:pt x="3147" y="11799"/>
                  </a:cubicBezTo>
                  <a:cubicBezTo>
                    <a:pt x="2930" y="12233"/>
                    <a:pt x="2686" y="12586"/>
                    <a:pt x="2360" y="12939"/>
                  </a:cubicBezTo>
                  <a:cubicBezTo>
                    <a:pt x="1736" y="13590"/>
                    <a:pt x="977" y="14213"/>
                    <a:pt x="787" y="15136"/>
                  </a:cubicBezTo>
                  <a:cubicBezTo>
                    <a:pt x="706" y="15488"/>
                    <a:pt x="380" y="15759"/>
                    <a:pt x="0" y="15759"/>
                  </a:cubicBezTo>
                  <a:lnTo>
                    <a:pt x="1628" y="15759"/>
                  </a:lnTo>
                  <a:cubicBezTo>
                    <a:pt x="2008" y="15759"/>
                    <a:pt x="2333" y="15488"/>
                    <a:pt x="2414" y="15136"/>
                  </a:cubicBezTo>
                  <a:cubicBezTo>
                    <a:pt x="2659" y="13915"/>
                    <a:pt x="3635" y="12993"/>
                    <a:pt x="4883" y="12803"/>
                  </a:cubicBezTo>
                  <a:cubicBezTo>
                    <a:pt x="4991" y="12776"/>
                    <a:pt x="5045" y="12694"/>
                    <a:pt x="5045" y="12586"/>
                  </a:cubicBezTo>
                  <a:lnTo>
                    <a:pt x="5045" y="3147"/>
                  </a:lnTo>
                  <a:cubicBezTo>
                    <a:pt x="5045" y="3038"/>
                    <a:pt x="4991" y="2957"/>
                    <a:pt x="4883" y="2957"/>
                  </a:cubicBezTo>
                  <a:cubicBezTo>
                    <a:pt x="3635" y="2767"/>
                    <a:pt x="2659" y="1818"/>
                    <a:pt x="2414" y="624"/>
                  </a:cubicBezTo>
                  <a:cubicBezTo>
                    <a:pt x="2333" y="245"/>
                    <a:pt x="2008" y="1"/>
                    <a:pt x="1628" y="1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1"/>
            <p:cNvSpPr/>
            <p:nvPr/>
          </p:nvSpPr>
          <p:spPr>
            <a:xfrm>
              <a:off x="5230250" y="2071575"/>
              <a:ext cx="184475" cy="394000"/>
            </a:xfrm>
            <a:custGeom>
              <a:avLst/>
              <a:gdLst/>
              <a:ahLst/>
              <a:cxnLst/>
              <a:rect l="l" t="t" r="r" b="b"/>
              <a:pathLst>
                <a:path w="7379" h="15760" extrusionOk="0">
                  <a:moveTo>
                    <a:pt x="3907" y="1"/>
                  </a:moveTo>
                  <a:cubicBezTo>
                    <a:pt x="3527" y="1"/>
                    <a:pt x="3202" y="245"/>
                    <a:pt x="3120" y="597"/>
                  </a:cubicBezTo>
                  <a:cubicBezTo>
                    <a:pt x="2849" y="1953"/>
                    <a:pt x="1656" y="2984"/>
                    <a:pt x="218" y="2984"/>
                  </a:cubicBezTo>
                  <a:cubicBezTo>
                    <a:pt x="82" y="2984"/>
                    <a:pt x="1" y="3066"/>
                    <a:pt x="1" y="3174"/>
                  </a:cubicBezTo>
                  <a:lnTo>
                    <a:pt x="1" y="12559"/>
                  </a:lnTo>
                  <a:cubicBezTo>
                    <a:pt x="1" y="12667"/>
                    <a:pt x="82" y="12776"/>
                    <a:pt x="218" y="12776"/>
                  </a:cubicBezTo>
                  <a:cubicBezTo>
                    <a:pt x="1656" y="12776"/>
                    <a:pt x="2849" y="13779"/>
                    <a:pt x="3120" y="15136"/>
                  </a:cubicBezTo>
                  <a:cubicBezTo>
                    <a:pt x="3202" y="15515"/>
                    <a:pt x="3527" y="15759"/>
                    <a:pt x="3907" y="15759"/>
                  </a:cubicBezTo>
                  <a:lnTo>
                    <a:pt x="7379" y="15759"/>
                  </a:lnTo>
                  <a:lnTo>
                    <a:pt x="7379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1"/>
            <p:cNvSpPr/>
            <p:nvPr/>
          </p:nvSpPr>
          <p:spPr>
            <a:xfrm>
              <a:off x="5380800" y="2071575"/>
              <a:ext cx="33925" cy="394000"/>
            </a:xfrm>
            <a:custGeom>
              <a:avLst/>
              <a:gdLst/>
              <a:ahLst/>
              <a:cxnLst/>
              <a:rect l="l" t="t" r="r" b="b"/>
              <a:pathLst>
                <a:path w="1357" h="15760" extrusionOk="0">
                  <a:moveTo>
                    <a:pt x="0" y="1"/>
                  </a:moveTo>
                  <a:lnTo>
                    <a:pt x="0" y="15759"/>
                  </a:lnTo>
                  <a:lnTo>
                    <a:pt x="1357" y="1575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1"/>
            <p:cNvSpPr/>
            <p:nvPr/>
          </p:nvSpPr>
          <p:spPr>
            <a:xfrm>
              <a:off x="5461500" y="2166175"/>
              <a:ext cx="78000" cy="72175"/>
            </a:xfrm>
            <a:custGeom>
              <a:avLst/>
              <a:gdLst/>
              <a:ahLst/>
              <a:cxnLst/>
              <a:rect l="l" t="t" r="r" b="b"/>
              <a:pathLst>
                <a:path w="3120" h="2887" extrusionOk="0">
                  <a:moveTo>
                    <a:pt x="1546" y="0"/>
                  </a:moveTo>
                  <a:cubicBezTo>
                    <a:pt x="1472" y="0"/>
                    <a:pt x="1397" y="41"/>
                    <a:pt x="1356" y="122"/>
                  </a:cubicBezTo>
                  <a:lnTo>
                    <a:pt x="1058" y="746"/>
                  </a:lnTo>
                  <a:cubicBezTo>
                    <a:pt x="1031" y="800"/>
                    <a:pt x="977" y="855"/>
                    <a:pt x="895" y="855"/>
                  </a:cubicBezTo>
                  <a:lnTo>
                    <a:pt x="217" y="963"/>
                  </a:lnTo>
                  <a:cubicBezTo>
                    <a:pt x="54" y="990"/>
                    <a:pt x="0" y="1180"/>
                    <a:pt x="109" y="1289"/>
                  </a:cubicBezTo>
                  <a:lnTo>
                    <a:pt x="597" y="1777"/>
                  </a:lnTo>
                  <a:cubicBezTo>
                    <a:pt x="651" y="1831"/>
                    <a:pt x="678" y="1913"/>
                    <a:pt x="651" y="1967"/>
                  </a:cubicBezTo>
                  <a:lnTo>
                    <a:pt x="543" y="2645"/>
                  </a:lnTo>
                  <a:cubicBezTo>
                    <a:pt x="521" y="2774"/>
                    <a:pt x="619" y="2886"/>
                    <a:pt x="742" y="2886"/>
                  </a:cubicBezTo>
                  <a:cubicBezTo>
                    <a:pt x="774" y="2886"/>
                    <a:pt x="808" y="2879"/>
                    <a:pt x="841" y="2862"/>
                  </a:cubicBezTo>
                  <a:lnTo>
                    <a:pt x="1465" y="2536"/>
                  </a:lnTo>
                  <a:cubicBezTo>
                    <a:pt x="1492" y="2523"/>
                    <a:pt x="1526" y="2516"/>
                    <a:pt x="1560" y="2516"/>
                  </a:cubicBezTo>
                  <a:cubicBezTo>
                    <a:pt x="1594" y="2516"/>
                    <a:pt x="1628" y="2523"/>
                    <a:pt x="1655" y="2536"/>
                  </a:cubicBezTo>
                  <a:lnTo>
                    <a:pt x="2251" y="2862"/>
                  </a:lnTo>
                  <a:cubicBezTo>
                    <a:pt x="2285" y="2879"/>
                    <a:pt x="2319" y="2886"/>
                    <a:pt x="2350" y="2886"/>
                  </a:cubicBezTo>
                  <a:cubicBezTo>
                    <a:pt x="2473" y="2886"/>
                    <a:pt x="2571" y="2774"/>
                    <a:pt x="2550" y="2645"/>
                  </a:cubicBezTo>
                  <a:lnTo>
                    <a:pt x="2441" y="1967"/>
                  </a:lnTo>
                  <a:cubicBezTo>
                    <a:pt x="2414" y="1913"/>
                    <a:pt x="2441" y="1831"/>
                    <a:pt x="2496" y="1777"/>
                  </a:cubicBezTo>
                  <a:lnTo>
                    <a:pt x="2984" y="1289"/>
                  </a:lnTo>
                  <a:cubicBezTo>
                    <a:pt x="3119" y="1180"/>
                    <a:pt x="3038" y="990"/>
                    <a:pt x="2875" y="963"/>
                  </a:cubicBezTo>
                  <a:lnTo>
                    <a:pt x="2197" y="855"/>
                  </a:lnTo>
                  <a:cubicBezTo>
                    <a:pt x="2143" y="855"/>
                    <a:pt x="2062" y="800"/>
                    <a:pt x="2034" y="746"/>
                  </a:cubicBezTo>
                  <a:lnTo>
                    <a:pt x="1736" y="122"/>
                  </a:lnTo>
                  <a:cubicBezTo>
                    <a:pt x="1695" y="41"/>
                    <a:pt x="1621" y="0"/>
                    <a:pt x="1546" y="0"/>
                  </a:cubicBezTo>
                  <a:close/>
                </a:path>
              </a:pathLst>
            </a:custGeom>
            <a:solidFill>
              <a:srgbClr val="F5D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1"/>
            <p:cNvSpPr/>
            <p:nvPr/>
          </p:nvSpPr>
          <p:spPr>
            <a:xfrm>
              <a:off x="5574050" y="2166175"/>
              <a:ext cx="78700" cy="72175"/>
            </a:xfrm>
            <a:custGeom>
              <a:avLst/>
              <a:gdLst/>
              <a:ahLst/>
              <a:cxnLst/>
              <a:rect l="l" t="t" r="r" b="b"/>
              <a:pathLst>
                <a:path w="3148" h="2887" extrusionOk="0">
                  <a:moveTo>
                    <a:pt x="1574" y="0"/>
                  </a:moveTo>
                  <a:cubicBezTo>
                    <a:pt x="1499" y="0"/>
                    <a:pt x="1425" y="41"/>
                    <a:pt x="1384" y="122"/>
                  </a:cubicBezTo>
                  <a:lnTo>
                    <a:pt x="1086" y="746"/>
                  </a:lnTo>
                  <a:cubicBezTo>
                    <a:pt x="1059" y="800"/>
                    <a:pt x="1004" y="855"/>
                    <a:pt x="923" y="855"/>
                  </a:cubicBezTo>
                  <a:lnTo>
                    <a:pt x="245" y="963"/>
                  </a:lnTo>
                  <a:cubicBezTo>
                    <a:pt x="82" y="990"/>
                    <a:pt x="1" y="1180"/>
                    <a:pt x="136" y="1289"/>
                  </a:cubicBezTo>
                  <a:lnTo>
                    <a:pt x="625" y="1777"/>
                  </a:lnTo>
                  <a:cubicBezTo>
                    <a:pt x="679" y="1831"/>
                    <a:pt x="706" y="1913"/>
                    <a:pt x="679" y="1967"/>
                  </a:cubicBezTo>
                  <a:lnTo>
                    <a:pt x="570" y="2645"/>
                  </a:lnTo>
                  <a:cubicBezTo>
                    <a:pt x="549" y="2774"/>
                    <a:pt x="647" y="2886"/>
                    <a:pt x="770" y="2886"/>
                  </a:cubicBezTo>
                  <a:cubicBezTo>
                    <a:pt x="802" y="2886"/>
                    <a:pt x="835" y="2879"/>
                    <a:pt x="869" y="2862"/>
                  </a:cubicBezTo>
                  <a:lnTo>
                    <a:pt x="1465" y="2536"/>
                  </a:lnTo>
                  <a:cubicBezTo>
                    <a:pt x="1506" y="2523"/>
                    <a:pt x="1540" y="2516"/>
                    <a:pt x="1571" y="2516"/>
                  </a:cubicBezTo>
                  <a:cubicBezTo>
                    <a:pt x="1601" y="2516"/>
                    <a:pt x="1628" y="2523"/>
                    <a:pt x="1655" y="2536"/>
                  </a:cubicBezTo>
                  <a:lnTo>
                    <a:pt x="2279" y="2862"/>
                  </a:lnTo>
                  <a:cubicBezTo>
                    <a:pt x="2313" y="2879"/>
                    <a:pt x="2346" y="2886"/>
                    <a:pt x="2378" y="2886"/>
                  </a:cubicBezTo>
                  <a:cubicBezTo>
                    <a:pt x="2501" y="2886"/>
                    <a:pt x="2599" y="2774"/>
                    <a:pt x="2578" y="2645"/>
                  </a:cubicBezTo>
                  <a:lnTo>
                    <a:pt x="2469" y="1967"/>
                  </a:lnTo>
                  <a:cubicBezTo>
                    <a:pt x="2442" y="1913"/>
                    <a:pt x="2469" y="1831"/>
                    <a:pt x="2523" y="1777"/>
                  </a:cubicBezTo>
                  <a:lnTo>
                    <a:pt x="3012" y="1289"/>
                  </a:lnTo>
                  <a:cubicBezTo>
                    <a:pt x="3147" y="1180"/>
                    <a:pt x="3066" y="990"/>
                    <a:pt x="2903" y="963"/>
                  </a:cubicBezTo>
                  <a:lnTo>
                    <a:pt x="2225" y="855"/>
                  </a:lnTo>
                  <a:cubicBezTo>
                    <a:pt x="2144" y="855"/>
                    <a:pt x="2089" y="800"/>
                    <a:pt x="2062" y="746"/>
                  </a:cubicBezTo>
                  <a:lnTo>
                    <a:pt x="1764" y="122"/>
                  </a:lnTo>
                  <a:cubicBezTo>
                    <a:pt x="1723" y="41"/>
                    <a:pt x="1649" y="0"/>
                    <a:pt x="1574" y="0"/>
                  </a:cubicBezTo>
                  <a:close/>
                </a:path>
              </a:pathLst>
            </a:custGeom>
            <a:solidFill>
              <a:srgbClr val="F5D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1"/>
            <p:cNvSpPr/>
            <p:nvPr/>
          </p:nvSpPr>
          <p:spPr>
            <a:xfrm>
              <a:off x="5687300" y="2166175"/>
              <a:ext cx="78000" cy="72175"/>
            </a:xfrm>
            <a:custGeom>
              <a:avLst/>
              <a:gdLst/>
              <a:ahLst/>
              <a:cxnLst/>
              <a:rect l="l" t="t" r="r" b="b"/>
              <a:pathLst>
                <a:path w="3120" h="2887" extrusionOk="0">
                  <a:moveTo>
                    <a:pt x="1570" y="0"/>
                  </a:moveTo>
                  <a:cubicBezTo>
                    <a:pt x="1499" y="0"/>
                    <a:pt x="1424" y="41"/>
                    <a:pt x="1384" y="122"/>
                  </a:cubicBezTo>
                  <a:lnTo>
                    <a:pt x="1085" y="746"/>
                  </a:lnTo>
                  <a:cubicBezTo>
                    <a:pt x="1031" y="800"/>
                    <a:pt x="977" y="855"/>
                    <a:pt x="923" y="855"/>
                  </a:cubicBezTo>
                  <a:lnTo>
                    <a:pt x="245" y="963"/>
                  </a:lnTo>
                  <a:cubicBezTo>
                    <a:pt x="55" y="990"/>
                    <a:pt x="0" y="1180"/>
                    <a:pt x="109" y="1289"/>
                  </a:cubicBezTo>
                  <a:lnTo>
                    <a:pt x="624" y="1777"/>
                  </a:lnTo>
                  <a:cubicBezTo>
                    <a:pt x="679" y="1831"/>
                    <a:pt x="679" y="1913"/>
                    <a:pt x="679" y="1967"/>
                  </a:cubicBezTo>
                  <a:lnTo>
                    <a:pt x="570" y="2645"/>
                  </a:lnTo>
                  <a:cubicBezTo>
                    <a:pt x="527" y="2774"/>
                    <a:pt x="638" y="2886"/>
                    <a:pt x="753" y="2886"/>
                  </a:cubicBezTo>
                  <a:cubicBezTo>
                    <a:pt x="783" y="2886"/>
                    <a:pt x="813" y="2879"/>
                    <a:pt x="841" y="2862"/>
                  </a:cubicBezTo>
                  <a:lnTo>
                    <a:pt x="1465" y="2536"/>
                  </a:lnTo>
                  <a:cubicBezTo>
                    <a:pt x="1492" y="2523"/>
                    <a:pt x="1526" y="2516"/>
                    <a:pt x="1560" y="2516"/>
                  </a:cubicBezTo>
                  <a:cubicBezTo>
                    <a:pt x="1594" y="2516"/>
                    <a:pt x="1628" y="2523"/>
                    <a:pt x="1655" y="2536"/>
                  </a:cubicBezTo>
                  <a:lnTo>
                    <a:pt x="2279" y="2862"/>
                  </a:lnTo>
                  <a:cubicBezTo>
                    <a:pt x="2307" y="2879"/>
                    <a:pt x="2337" y="2886"/>
                    <a:pt x="2367" y="2886"/>
                  </a:cubicBezTo>
                  <a:cubicBezTo>
                    <a:pt x="2484" y="2886"/>
                    <a:pt x="2599" y="2774"/>
                    <a:pt x="2577" y="2645"/>
                  </a:cubicBezTo>
                  <a:lnTo>
                    <a:pt x="2442" y="1967"/>
                  </a:lnTo>
                  <a:cubicBezTo>
                    <a:pt x="2442" y="1913"/>
                    <a:pt x="2469" y="1831"/>
                    <a:pt x="2523" y="1777"/>
                  </a:cubicBezTo>
                  <a:lnTo>
                    <a:pt x="3011" y="1289"/>
                  </a:lnTo>
                  <a:cubicBezTo>
                    <a:pt x="3120" y="1180"/>
                    <a:pt x="3065" y="990"/>
                    <a:pt x="2903" y="963"/>
                  </a:cubicBezTo>
                  <a:lnTo>
                    <a:pt x="2197" y="855"/>
                  </a:lnTo>
                  <a:cubicBezTo>
                    <a:pt x="2143" y="855"/>
                    <a:pt x="2089" y="800"/>
                    <a:pt x="2062" y="746"/>
                  </a:cubicBezTo>
                  <a:lnTo>
                    <a:pt x="1736" y="122"/>
                  </a:lnTo>
                  <a:cubicBezTo>
                    <a:pt x="1709" y="41"/>
                    <a:pt x="1641" y="0"/>
                    <a:pt x="1570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1"/>
            <p:cNvSpPr/>
            <p:nvPr/>
          </p:nvSpPr>
          <p:spPr>
            <a:xfrm>
              <a:off x="5461500" y="2166175"/>
              <a:ext cx="78000" cy="72175"/>
            </a:xfrm>
            <a:custGeom>
              <a:avLst/>
              <a:gdLst/>
              <a:ahLst/>
              <a:cxnLst/>
              <a:rect l="l" t="t" r="r" b="b"/>
              <a:pathLst>
                <a:path w="3120" h="2887" extrusionOk="0">
                  <a:moveTo>
                    <a:pt x="1546" y="0"/>
                  </a:moveTo>
                  <a:cubicBezTo>
                    <a:pt x="1472" y="0"/>
                    <a:pt x="1397" y="41"/>
                    <a:pt x="1356" y="122"/>
                  </a:cubicBezTo>
                  <a:lnTo>
                    <a:pt x="1058" y="746"/>
                  </a:lnTo>
                  <a:cubicBezTo>
                    <a:pt x="1031" y="800"/>
                    <a:pt x="977" y="855"/>
                    <a:pt x="895" y="855"/>
                  </a:cubicBezTo>
                  <a:lnTo>
                    <a:pt x="217" y="963"/>
                  </a:lnTo>
                  <a:cubicBezTo>
                    <a:pt x="54" y="990"/>
                    <a:pt x="0" y="1180"/>
                    <a:pt x="109" y="1289"/>
                  </a:cubicBezTo>
                  <a:lnTo>
                    <a:pt x="597" y="1777"/>
                  </a:lnTo>
                  <a:cubicBezTo>
                    <a:pt x="651" y="1831"/>
                    <a:pt x="678" y="1913"/>
                    <a:pt x="651" y="1967"/>
                  </a:cubicBezTo>
                  <a:lnTo>
                    <a:pt x="543" y="2645"/>
                  </a:lnTo>
                  <a:cubicBezTo>
                    <a:pt x="521" y="2774"/>
                    <a:pt x="619" y="2886"/>
                    <a:pt x="742" y="2886"/>
                  </a:cubicBezTo>
                  <a:cubicBezTo>
                    <a:pt x="774" y="2886"/>
                    <a:pt x="808" y="2879"/>
                    <a:pt x="841" y="2862"/>
                  </a:cubicBezTo>
                  <a:lnTo>
                    <a:pt x="1465" y="2536"/>
                  </a:lnTo>
                  <a:cubicBezTo>
                    <a:pt x="1492" y="2523"/>
                    <a:pt x="1526" y="2516"/>
                    <a:pt x="1560" y="2516"/>
                  </a:cubicBezTo>
                  <a:cubicBezTo>
                    <a:pt x="1594" y="2516"/>
                    <a:pt x="1628" y="2523"/>
                    <a:pt x="1655" y="2536"/>
                  </a:cubicBezTo>
                  <a:lnTo>
                    <a:pt x="2251" y="2862"/>
                  </a:lnTo>
                  <a:cubicBezTo>
                    <a:pt x="2285" y="2879"/>
                    <a:pt x="2319" y="2886"/>
                    <a:pt x="2350" y="2886"/>
                  </a:cubicBezTo>
                  <a:cubicBezTo>
                    <a:pt x="2473" y="2886"/>
                    <a:pt x="2571" y="2774"/>
                    <a:pt x="2550" y="2645"/>
                  </a:cubicBezTo>
                  <a:lnTo>
                    <a:pt x="2441" y="1967"/>
                  </a:lnTo>
                  <a:cubicBezTo>
                    <a:pt x="2414" y="1913"/>
                    <a:pt x="2441" y="1831"/>
                    <a:pt x="2496" y="1777"/>
                  </a:cubicBezTo>
                  <a:lnTo>
                    <a:pt x="2984" y="1289"/>
                  </a:lnTo>
                  <a:cubicBezTo>
                    <a:pt x="3119" y="1180"/>
                    <a:pt x="3038" y="990"/>
                    <a:pt x="2875" y="963"/>
                  </a:cubicBezTo>
                  <a:lnTo>
                    <a:pt x="2197" y="855"/>
                  </a:lnTo>
                  <a:cubicBezTo>
                    <a:pt x="2143" y="855"/>
                    <a:pt x="2062" y="800"/>
                    <a:pt x="2034" y="746"/>
                  </a:cubicBezTo>
                  <a:lnTo>
                    <a:pt x="1736" y="122"/>
                  </a:lnTo>
                  <a:cubicBezTo>
                    <a:pt x="1695" y="41"/>
                    <a:pt x="1621" y="0"/>
                    <a:pt x="1546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1"/>
            <p:cNvSpPr/>
            <p:nvPr/>
          </p:nvSpPr>
          <p:spPr>
            <a:xfrm>
              <a:off x="5504900" y="2188200"/>
              <a:ext cx="34600" cy="50150"/>
            </a:xfrm>
            <a:custGeom>
              <a:avLst/>
              <a:gdLst/>
              <a:ahLst/>
              <a:cxnLst/>
              <a:rect l="l" t="t" r="r" b="b"/>
              <a:pathLst>
                <a:path w="1384" h="2006" extrusionOk="0">
                  <a:moveTo>
                    <a:pt x="651" y="1"/>
                  </a:moveTo>
                  <a:cubicBezTo>
                    <a:pt x="651" y="28"/>
                    <a:pt x="651" y="28"/>
                    <a:pt x="624" y="55"/>
                  </a:cubicBezTo>
                  <a:lnTo>
                    <a:pt x="81" y="598"/>
                  </a:lnTo>
                  <a:cubicBezTo>
                    <a:pt x="27" y="652"/>
                    <a:pt x="0" y="706"/>
                    <a:pt x="0" y="787"/>
                  </a:cubicBezTo>
                  <a:lnTo>
                    <a:pt x="136" y="1547"/>
                  </a:lnTo>
                  <a:cubicBezTo>
                    <a:pt x="163" y="1628"/>
                    <a:pt x="136" y="1710"/>
                    <a:pt x="81" y="1737"/>
                  </a:cubicBezTo>
                  <a:lnTo>
                    <a:pt x="515" y="1981"/>
                  </a:lnTo>
                  <a:cubicBezTo>
                    <a:pt x="549" y="1998"/>
                    <a:pt x="583" y="2005"/>
                    <a:pt x="614" y="2005"/>
                  </a:cubicBezTo>
                  <a:cubicBezTo>
                    <a:pt x="737" y="2005"/>
                    <a:pt x="835" y="1893"/>
                    <a:pt x="814" y="1764"/>
                  </a:cubicBezTo>
                  <a:lnTo>
                    <a:pt x="705" y="1086"/>
                  </a:lnTo>
                  <a:cubicBezTo>
                    <a:pt x="678" y="1032"/>
                    <a:pt x="705" y="950"/>
                    <a:pt x="760" y="896"/>
                  </a:cubicBezTo>
                  <a:lnTo>
                    <a:pt x="1248" y="408"/>
                  </a:lnTo>
                  <a:cubicBezTo>
                    <a:pt x="1383" y="299"/>
                    <a:pt x="1302" y="82"/>
                    <a:pt x="1139" y="82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1"/>
            <p:cNvSpPr/>
            <p:nvPr/>
          </p:nvSpPr>
          <p:spPr>
            <a:xfrm>
              <a:off x="5574050" y="2166175"/>
              <a:ext cx="78700" cy="72175"/>
            </a:xfrm>
            <a:custGeom>
              <a:avLst/>
              <a:gdLst/>
              <a:ahLst/>
              <a:cxnLst/>
              <a:rect l="l" t="t" r="r" b="b"/>
              <a:pathLst>
                <a:path w="3148" h="2887" extrusionOk="0">
                  <a:moveTo>
                    <a:pt x="1574" y="0"/>
                  </a:moveTo>
                  <a:cubicBezTo>
                    <a:pt x="1499" y="0"/>
                    <a:pt x="1425" y="41"/>
                    <a:pt x="1384" y="122"/>
                  </a:cubicBezTo>
                  <a:lnTo>
                    <a:pt x="1086" y="746"/>
                  </a:lnTo>
                  <a:cubicBezTo>
                    <a:pt x="1059" y="800"/>
                    <a:pt x="1004" y="855"/>
                    <a:pt x="923" y="855"/>
                  </a:cubicBezTo>
                  <a:lnTo>
                    <a:pt x="245" y="963"/>
                  </a:lnTo>
                  <a:cubicBezTo>
                    <a:pt x="82" y="990"/>
                    <a:pt x="1" y="1180"/>
                    <a:pt x="136" y="1289"/>
                  </a:cubicBezTo>
                  <a:lnTo>
                    <a:pt x="625" y="1777"/>
                  </a:lnTo>
                  <a:cubicBezTo>
                    <a:pt x="679" y="1831"/>
                    <a:pt x="706" y="1913"/>
                    <a:pt x="679" y="1967"/>
                  </a:cubicBezTo>
                  <a:lnTo>
                    <a:pt x="570" y="2645"/>
                  </a:lnTo>
                  <a:cubicBezTo>
                    <a:pt x="549" y="2774"/>
                    <a:pt x="647" y="2886"/>
                    <a:pt x="770" y="2886"/>
                  </a:cubicBezTo>
                  <a:cubicBezTo>
                    <a:pt x="802" y="2886"/>
                    <a:pt x="835" y="2879"/>
                    <a:pt x="869" y="2862"/>
                  </a:cubicBezTo>
                  <a:lnTo>
                    <a:pt x="1465" y="2536"/>
                  </a:lnTo>
                  <a:cubicBezTo>
                    <a:pt x="1506" y="2523"/>
                    <a:pt x="1540" y="2516"/>
                    <a:pt x="1571" y="2516"/>
                  </a:cubicBezTo>
                  <a:cubicBezTo>
                    <a:pt x="1601" y="2516"/>
                    <a:pt x="1628" y="2523"/>
                    <a:pt x="1655" y="2536"/>
                  </a:cubicBezTo>
                  <a:lnTo>
                    <a:pt x="2279" y="2862"/>
                  </a:lnTo>
                  <a:cubicBezTo>
                    <a:pt x="2313" y="2879"/>
                    <a:pt x="2346" y="2886"/>
                    <a:pt x="2378" y="2886"/>
                  </a:cubicBezTo>
                  <a:cubicBezTo>
                    <a:pt x="2501" y="2886"/>
                    <a:pt x="2599" y="2774"/>
                    <a:pt x="2578" y="2645"/>
                  </a:cubicBezTo>
                  <a:lnTo>
                    <a:pt x="2469" y="1967"/>
                  </a:lnTo>
                  <a:cubicBezTo>
                    <a:pt x="2442" y="1913"/>
                    <a:pt x="2469" y="1831"/>
                    <a:pt x="2523" y="1777"/>
                  </a:cubicBezTo>
                  <a:lnTo>
                    <a:pt x="3012" y="1289"/>
                  </a:lnTo>
                  <a:cubicBezTo>
                    <a:pt x="3147" y="1180"/>
                    <a:pt x="3066" y="990"/>
                    <a:pt x="2903" y="963"/>
                  </a:cubicBezTo>
                  <a:lnTo>
                    <a:pt x="2225" y="855"/>
                  </a:lnTo>
                  <a:cubicBezTo>
                    <a:pt x="2144" y="855"/>
                    <a:pt x="2089" y="800"/>
                    <a:pt x="2062" y="746"/>
                  </a:cubicBezTo>
                  <a:lnTo>
                    <a:pt x="1764" y="122"/>
                  </a:lnTo>
                  <a:cubicBezTo>
                    <a:pt x="1723" y="41"/>
                    <a:pt x="1649" y="0"/>
                    <a:pt x="1574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1"/>
            <p:cNvSpPr/>
            <p:nvPr/>
          </p:nvSpPr>
          <p:spPr>
            <a:xfrm>
              <a:off x="5618125" y="2188200"/>
              <a:ext cx="34625" cy="50150"/>
            </a:xfrm>
            <a:custGeom>
              <a:avLst/>
              <a:gdLst/>
              <a:ahLst/>
              <a:cxnLst/>
              <a:rect l="l" t="t" r="r" b="b"/>
              <a:pathLst>
                <a:path w="1385" h="2006" extrusionOk="0">
                  <a:moveTo>
                    <a:pt x="652" y="1"/>
                  </a:moveTo>
                  <a:cubicBezTo>
                    <a:pt x="652" y="28"/>
                    <a:pt x="625" y="28"/>
                    <a:pt x="625" y="55"/>
                  </a:cubicBezTo>
                  <a:lnTo>
                    <a:pt x="55" y="598"/>
                  </a:lnTo>
                  <a:cubicBezTo>
                    <a:pt x="1" y="652"/>
                    <a:pt x="1" y="706"/>
                    <a:pt x="1" y="787"/>
                  </a:cubicBezTo>
                  <a:lnTo>
                    <a:pt x="136" y="1547"/>
                  </a:lnTo>
                  <a:cubicBezTo>
                    <a:pt x="136" y="1628"/>
                    <a:pt x="109" y="1710"/>
                    <a:pt x="55" y="1737"/>
                  </a:cubicBezTo>
                  <a:lnTo>
                    <a:pt x="516" y="1981"/>
                  </a:lnTo>
                  <a:cubicBezTo>
                    <a:pt x="550" y="1998"/>
                    <a:pt x="583" y="2005"/>
                    <a:pt x="615" y="2005"/>
                  </a:cubicBezTo>
                  <a:cubicBezTo>
                    <a:pt x="738" y="2005"/>
                    <a:pt x="836" y="1893"/>
                    <a:pt x="815" y="1764"/>
                  </a:cubicBezTo>
                  <a:lnTo>
                    <a:pt x="706" y="1086"/>
                  </a:lnTo>
                  <a:cubicBezTo>
                    <a:pt x="679" y="1032"/>
                    <a:pt x="706" y="950"/>
                    <a:pt x="760" y="896"/>
                  </a:cubicBezTo>
                  <a:lnTo>
                    <a:pt x="1249" y="408"/>
                  </a:lnTo>
                  <a:cubicBezTo>
                    <a:pt x="1384" y="299"/>
                    <a:pt x="1303" y="82"/>
                    <a:pt x="1140" y="82"/>
                  </a:cubicBezTo>
                  <a:lnTo>
                    <a:pt x="652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1"/>
            <p:cNvSpPr/>
            <p:nvPr/>
          </p:nvSpPr>
          <p:spPr>
            <a:xfrm>
              <a:off x="5730700" y="2188200"/>
              <a:ext cx="34600" cy="50150"/>
            </a:xfrm>
            <a:custGeom>
              <a:avLst/>
              <a:gdLst/>
              <a:ahLst/>
              <a:cxnLst/>
              <a:rect l="l" t="t" r="r" b="b"/>
              <a:pathLst>
                <a:path w="1384" h="2006" extrusionOk="0">
                  <a:moveTo>
                    <a:pt x="678" y="1"/>
                  </a:moveTo>
                  <a:cubicBezTo>
                    <a:pt x="678" y="28"/>
                    <a:pt x="651" y="28"/>
                    <a:pt x="624" y="55"/>
                  </a:cubicBezTo>
                  <a:lnTo>
                    <a:pt x="82" y="598"/>
                  </a:lnTo>
                  <a:cubicBezTo>
                    <a:pt x="28" y="652"/>
                    <a:pt x="0" y="706"/>
                    <a:pt x="28" y="787"/>
                  </a:cubicBezTo>
                  <a:lnTo>
                    <a:pt x="163" y="1547"/>
                  </a:lnTo>
                  <a:cubicBezTo>
                    <a:pt x="163" y="1628"/>
                    <a:pt x="136" y="1710"/>
                    <a:pt x="82" y="1737"/>
                  </a:cubicBezTo>
                  <a:lnTo>
                    <a:pt x="543" y="1981"/>
                  </a:lnTo>
                  <a:cubicBezTo>
                    <a:pt x="571" y="1998"/>
                    <a:pt x="601" y="2005"/>
                    <a:pt x="631" y="2005"/>
                  </a:cubicBezTo>
                  <a:cubicBezTo>
                    <a:pt x="748" y="2005"/>
                    <a:pt x="863" y="1893"/>
                    <a:pt x="841" y="1764"/>
                  </a:cubicBezTo>
                  <a:lnTo>
                    <a:pt x="706" y="1086"/>
                  </a:lnTo>
                  <a:cubicBezTo>
                    <a:pt x="706" y="1032"/>
                    <a:pt x="733" y="950"/>
                    <a:pt x="787" y="896"/>
                  </a:cubicBezTo>
                  <a:lnTo>
                    <a:pt x="1275" y="408"/>
                  </a:lnTo>
                  <a:cubicBezTo>
                    <a:pt x="1384" y="299"/>
                    <a:pt x="1329" y="82"/>
                    <a:pt x="1167" y="82"/>
                  </a:cubicBezTo>
                  <a:lnTo>
                    <a:pt x="678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1"/>
            <p:cNvSpPr/>
            <p:nvPr/>
          </p:nvSpPr>
          <p:spPr>
            <a:xfrm>
              <a:off x="5462175" y="2274325"/>
              <a:ext cx="311950" cy="128875"/>
            </a:xfrm>
            <a:custGeom>
              <a:avLst/>
              <a:gdLst/>
              <a:ahLst/>
              <a:cxnLst/>
              <a:rect l="l" t="t" r="r" b="b"/>
              <a:pathLst>
                <a:path w="12478" h="5155" extrusionOk="0">
                  <a:moveTo>
                    <a:pt x="380" y="1"/>
                  </a:moveTo>
                  <a:cubicBezTo>
                    <a:pt x="163" y="1"/>
                    <a:pt x="0" y="163"/>
                    <a:pt x="0" y="380"/>
                  </a:cubicBezTo>
                  <a:lnTo>
                    <a:pt x="0" y="4774"/>
                  </a:lnTo>
                  <a:cubicBezTo>
                    <a:pt x="0" y="4964"/>
                    <a:pt x="163" y="5154"/>
                    <a:pt x="380" y="5154"/>
                  </a:cubicBezTo>
                  <a:lnTo>
                    <a:pt x="12098" y="5154"/>
                  </a:lnTo>
                  <a:cubicBezTo>
                    <a:pt x="12315" y="5154"/>
                    <a:pt x="12477" y="4964"/>
                    <a:pt x="12477" y="4774"/>
                  </a:cubicBezTo>
                  <a:lnTo>
                    <a:pt x="12477" y="380"/>
                  </a:lnTo>
                  <a:cubicBezTo>
                    <a:pt x="12477" y="163"/>
                    <a:pt x="12315" y="1"/>
                    <a:pt x="12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1"/>
            <p:cNvSpPr/>
            <p:nvPr/>
          </p:nvSpPr>
          <p:spPr>
            <a:xfrm>
              <a:off x="5737475" y="2274325"/>
              <a:ext cx="36650" cy="128875"/>
            </a:xfrm>
            <a:custGeom>
              <a:avLst/>
              <a:gdLst/>
              <a:ahLst/>
              <a:cxnLst/>
              <a:rect l="l" t="t" r="r" b="b"/>
              <a:pathLst>
                <a:path w="1466" h="5155" extrusionOk="0">
                  <a:moveTo>
                    <a:pt x="1" y="1"/>
                  </a:moveTo>
                  <a:cubicBezTo>
                    <a:pt x="190" y="1"/>
                    <a:pt x="353" y="163"/>
                    <a:pt x="353" y="380"/>
                  </a:cubicBezTo>
                  <a:lnTo>
                    <a:pt x="353" y="4774"/>
                  </a:lnTo>
                  <a:cubicBezTo>
                    <a:pt x="353" y="4964"/>
                    <a:pt x="190" y="5154"/>
                    <a:pt x="1" y="5154"/>
                  </a:cubicBezTo>
                  <a:lnTo>
                    <a:pt x="1086" y="5154"/>
                  </a:lnTo>
                  <a:cubicBezTo>
                    <a:pt x="1303" y="5154"/>
                    <a:pt x="1465" y="4964"/>
                    <a:pt x="1465" y="4774"/>
                  </a:cubicBezTo>
                  <a:lnTo>
                    <a:pt x="1465" y="380"/>
                  </a:lnTo>
                  <a:cubicBezTo>
                    <a:pt x="1465" y="163"/>
                    <a:pt x="1303" y="1"/>
                    <a:pt x="1086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1"/>
            <p:cNvSpPr/>
            <p:nvPr/>
          </p:nvSpPr>
          <p:spPr>
            <a:xfrm>
              <a:off x="5523200" y="2121075"/>
              <a:ext cx="77325" cy="18325"/>
            </a:xfrm>
            <a:custGeom>
              <a:avLst/>
              <a:gdLst/>
              <a:ahLst/>
              <a:cxnLst/>
              <a:rect l="l" t="t" r="r" b="b"/>
              <a:pathLst>
                <a:path w="3093" h="733" extrusionOk="0">
                  <a:moveTo>
                    <a:pt x="353" y="1"/>
                  </a:moveTo>
                  <a:cubicBezTo>
                    <a:pt x="163" y="1"/>
                    <a:pt x="0" y="163"/>
                    <a:pt x="0" y="380"/>
                  </a:cubicBezTo>
                  <a:cubicBezTo>
                    <a:pt x="0" y="570"/>
                    <a:pt x="163" y="733"/>
                    <a:pt x="353" y="733"/>
                  </a:cubicBezTo>
                  <a:lnTo>
                    <a:pt x="2713" y="733"/>
                  </a:lnTo>
                  <a:cubicBezTo>
                    <a:pt x="2930" y="733"/>
                    <a:pt x="3093" y="570"/>
                    <a:pt x="3093" y="380"/>
                  </a:cubicBezTo>
                  <a:cubicBezTo>
                    <a:pt x="3093" y="163"/>
                    <a:pt x="2930" y="1"/>
                    <a:pt x="27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1"/>
            <p:cNvSpPr/>
            <p:nvPr/>
          </p:nvSpPr>
          <p:spPr>
            <a:xfrm>
              <a:off x="5451325" y="2121075"/>
              <a:ext cx="58325" cy="18325"/>
            </a:xfrm>
            <a:custGeom>
              <a:avLst/>
              <a:gdLst/>
              <a:ahLst/>
              <a:cxnLst/>
              <a:rect l="l" t="t" r="r" b="b"/>
              <a:pathLst>
                <a:path w="2333" h="733" extrusionOk="0">
                  <a:moveTo>
                    <a:pt x="380" y="1"/>
                  </a:moveTo>
                  <a:cubicBezTo>
                    <a:pt x="163" y="1"/>
                    <a:pt x="0" y="163"/>
                    <a:pt x="0" y="380"/>
                  </a:cubicBezTo>
                  <a:cubicBezTo>
                    <a:pt x="0" y="570"/>
                    <a:pt x="163" y="733"/>
                    <a:pt x="380" y="733"/>
                  </a:cubicBezTo>
                  <a:lnTo>
                    <a:pt x="1953" y="733"/>
                  </a:lnTo>
                  <a:cubicBezTo>
                    <a:pt x="2170" y="733"/>
                    <a:pt x="2333" y="570"/>
                    <a:pt x="2333" y="380"/>
                  </a:cubicBezTo>
                  <a:cubicBezTo>
                    <a:pt x="2333" y="163"/>
                    <a:pt x="2170" y="1"/>
                    <a:pt x="1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034;p58">
            <a:extLst>
              <a:ext uri="{FF2B5EF4-FFF2-40B4-BE49-F238E27FC236}">
                <a16:creationId xmlns:a16="http://schemas.microsoft.com/office/drawing/2014/main" id="{A47ADC55-2896-4F37-8DC9-95416F6AC28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/>
                </a:solidFill>
                <a:latin typeface="Work Sans" panose="020B0604020202020204" charset="0"/>
              </a:rPr>
              <a:t>Data and tools</a:t>
            </a:r>
            <a:endParaRPr sz="24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120" name="Google Shape;1035;p58">
            <a:extLst>
              <a:ext uri="{FF2B5EF4-FFF2-40B4-BE49-F238E27FC236}">
                <a16:creationId xmlns:a16="http://schemas.microsoft.com/office/drawing/2014/main" id="{4163E984-DD88-42C6-8723-AAF81C3C340D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121" name="Google Shape;1036;p58">
              <a:extLst>
                <a:ext uri="{FF2B5EF4-FFF2-40B4-BE49-F238E27FC236}">
                  <a16:creationId xmlns:a16="http://schemas.microsoft.com/office/drawing/2014/main" id="{9AA2FAF1-8327-494A-B994-9A7BDF518B93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037;p58">
              <a:extLst>
                <a:ext uri="{FF2B5EF4-FFF2-40B4-BE49-F238E27FC236}">
                  <a16:creationId xmlns:a16="http://schemas.microsoft.com/office/drawing/2014/main" id="{4F41918F-3EF8-4A96-8CFC-5AC9FB783912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45"/>
          <p:cNvSpPr/>
          <p:nvPr/>
        </p:nvSpPr>
        <p:spPr>
          <a:xfrm>
            <a:off x="2594550" y="594300"/>
            <a:ext cx="3954900" cy="3954900"/>
          </a:xfrm>
          <a:prstGeom prst="ellipse">
            <a:avLst/>
          </a:pr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45"/>
          <p:cNvSpPr/>
          <p:nvPr/>
        </p:nvSpPr>
        <p:spPr>
          <a:xfrm>
            <a:off x="3066450" y="1066200"/>
            <a:ext cx="3011100" cy="3011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45"/>
          <p:cNvSpPr txBox="1">
            <a:spLocks noGrp="1"/>
          </p:cNvSpPr>
          <p:nvPr>
            <p:ph type="title"/>
          </p:nvPr>
        </p:nvSpPr>
        <p:spPr>
          <a:xfrm>
            <a:off x="3371850" y="1619700"/>
            <a:ext cx="2400300" cy="19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 WE APPROACH THE PROBLEM?</a:t>
            </a:r>
            <a:endParaRPr dirty="0"/>
          </a:p>
        </p:txBody>
      </p:sp>
      <p:sp>
        <p:nvSpPr>
          <p:cNvPr id="558" name="Google Shape;558;p45"/>
          <p:cNvSpPr/>
          <p:nvPr/>
        </p:nvSpPr>
        <p:spPr>
          <a:xfrm>
            <a:off x="7961275" y="-1352"/>
            <a:ext cx="1186464" cy="5143520"/>
          </a:xfrm>
          <a:custGeom>
            <a:avLst/>
            <a:gdLst/>
            <a:ahLst/>
            <a:cxnLst/>
            <a:rect l="l" t="t" r="r" b="b"/>
            <a:pathLst>
              <a:path w="37077" h="160735" extrusionOk="0">
                <a:moveTo>
                  <a:pt x="0" y="1"/>
                </a:moveTo>
                <a:cubicBezTo>
                  <a:pt x="17919" y="22849"/>
                  <a:pt x="28599" y="51650"/>
                  <a:pt x="28599" y="82939"/>
                </a:cubicBezTo>
                <a:cubicBezTo>
                  <a:pt x="28599" y="111931"/>
                  <a:pt x="19431" y="138767"/>
                  <a:pt x="3846" y="160734"/>
                </a:cubicBezTo>
                <a:lnTo>
                  <a:pt x="37076" y="160734"/>
                </a:lnTo>
                <a:lnTo>
                  <a:pt x="37076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5"/>
          <p:cNvSpPr/>
          <p:nvPr/>
        </p:nvSpPr>
        <p:spPr>
          <a:xfrm flipH="1">
            <a:off x="-3750" y="-1350"/>
            <a:ext cx="1186464" cy="5143520"/>
          </a:xfrm>
          <a:custGeom>
            <a:avLst/>
            <a:gdLst/>
            <a:ahLst/>
            <a:cxnLst/>
            <a:rect l="l" t="t" r="r" b="b"/>
            <a:pathLst>
              <a:path w="37077" h="160735" extrusionOk="0">
                <a:moveTo>
                  <a:pt x="0" y="1"/>
                </a:moveTo>
                <a:cubicBezTo>
                  <a:pt x="17919" y="22849"/>
                  <a:pt x="28599" y="51650"/>
                  <a:pt x="28599" y="82939"/>
                </a:cubicBezTo>
                <a:cubicBezTo>
                  <a:pt x="28599" y="111931"/>
                  <a:pt x="19431" y="138767"/>
                  <a:pt x="3846" y="160734"/>
                </a:cubicBezTo>
                <a:lnTo>
                  <a:pt x="37076" y="160734"/>
                </a:lnTo>
                <a:lnTo>
                  <a:pt x="37076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46"/>
          <p:cNvSpPr txBox="1">
            <a:spLocks noGrp="1"/>
          </p:cNvSpPr>
          <p:nvPr>
            <p:ph type="subTitle" idx="1"/>
          </p:nvPr>
        </p:nvSpPr>
        <p:spPr>
          <a:xfrm>
            <a:off x="628261" y="2356448"/>
            <a:ext cx="3004888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Work Sans" panose="020B0604020202020204" charset="0"/>
              </a:rPr>
              <a:t>User-based</a:t>
            </a:r>
            <a:r>
              <a:rPr lang="en" sz="1600" dirty="0">
                <a:latin typeface="Work Sans" panose="020B0604020202020204" charset="0"/>
              </a:rPr>
              <a:t> collaborative filtering. Recommend similar movies based on user’s preference.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Work Sans" panose="020B0604020202020204" charset="0"/>
            </a:endParaRPr>
          </a:p>
        </p:txBody>
      </p:sp>
      <p:pic>
        <p:nvPicPr>
          <p:cNvPr id="70" name="Google Shape;1237;p61">
            <a:extLst>
              <a:ext uri="{FF2B5EF4-FFF2-40B4-BE49-F238E27FC236}">
                <a16:creationId xmlns:a16="http://schemas.microsoft.com/office/drawing/2014/main" id="{1EB1ADAB-7359-4242-AAF6-3E39D2B39E8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5678"/>
          <a:stretch/>
        </p:blipFill>
        <p:spPr>
          <a:xfrm>
            <a:off x="4377751" y="986375"/>
            <a:ext cx="4197100" cy="2640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" name="Google Shape;1240;p61">
            <a:extLst>
              <a:ext uri="{FF2B5EF4-FFF2-40B4-BE49-F238E27FC236}">
                <a16:creationId xmlns:a16="http://schemas.microsoft.com/office/drawing/2014/main" id="{16EE89E1-0825-4D45-8402-8319351E9FD0}"/>
              </a:ext>
            </a:extLst>
          </p:cNvPr>
          <p:cNvGrpSpPr/>
          <p:nvPr/>
        </p:nvGrpSpPr>
        <p:grpSpPr>
          <a:xfrm>
            <a:off x="4286269" y="924565"/>
            <a:ext cx="4380062" cy="3319767"/>
            <a:chOff x="967893" y="911865"/>
            <a:chExt cx="4380062" cy="3319767"/>
          </a:xfrm>
        </p:grpSpPr>
        <p:sp>
          <p:nvSpPr>
            <p:cNvPr id="72" name="Google Shape;1241;p61">
              <a:extLst>
                <a:ext uri="{FF2B5EF4-FFF2-40B4-BE49-F238E27FC236}">
                  <a16:creationId xmlns:a16="http://schemas.microsoft.com/office/drawing/2014/main" id="{692646B0-B93A-456E-B6F5-DD0C96E03077}"/>
                </a:ext>
              </a:extLst>
            </p:cNvPr>
            <p:cNvSpPr/>
            <p:nvPr/>
          </p:nvSpPr>
          <p:spPr>
            <a:xfrm>
              <a:off x="2690650" y="3647724"/>
              <a:ext cx="934394" cy="583881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42;p61">
              <a:extLst>
                <a:ext uri="{FF2B5EF4-FFF2-40B4-BE49-F238E27FC236}">
                  <a16:creationId xmlns:a16="http://schemas.microsoft.com/office/drawing/2014/main" id="{190E94F2-AB7B-4D6B-A586-71178DA09CBD}"/>
                </a:ext>
              </a:extLst>
            </p:cNvPr>
            <p:cNvSpPr/>
            <p:nvPr/>
          </p:nvSpPr>
          <p:spPr>
            <a:xfrm>
              <a:off x="2423544" y="4183738"/>
              <a:ext cx="1469799" cy="47894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43;p61">
              <a:extLst>
                <a:ext uri="{FF2B5EF4-FFF2-40B4-BE49-F238E27FC236}">
                  <a16:creationId xmlns:a16="http://schemas.microsoft.com/office/drawing/2014/main" id="{022CE601-45EC-4334-B251-07E3072F2169}"/>
                </a:ext>
              </a:extLst>
            </p:cNvPr>
            <p:cNvSpPr/>
            <p:nvPr/>
          </p:nvSpPr>
          <p:spPr>
            <a:xfrm>
              <a:off x="967893" y="911865"/>
              <a:ext cx="4380062" cy="2775536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44;p61">
              <a:extLst>
                <a:ext uri="{FF2B5EF4-FFF2-40B4-BE49-F238E27FC236}">
                  <a16:creationId xmlns:a16="http://schemas.microsoft.com/office/drawing/2014/main" id="{9000F90C-4D23-422A-B8E1-A8346C97390E}"/>
                </a:ext>
              </a:extLst>
            </p:cNvPr>
            <p:cNvSpPr/>
            <p:nvPr/>
          </p:nvSpPr>
          <p:spPr>
            <a:xfrm>
              <a:off x="2690662" y="3687272"/>
              <a:ext cx="934394" cy="258681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00000">
                <a:alpha val="23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418;p40">
            <a:extLst>
              <a:ext uri="{FF2B5EF4-FFF2-40B4-BE49-F238E27FC236}">
                <a16:creationId xmlns:a16="http://schemas.microsoft.com/office/drawing/2014/main" id="{0C5B8795-000D-43D6-9BF6-894137F8D7ED}"/>
              </a:ext>
            </a:extLst>
          </p:cNvPr>
          <p:cNvSpPr/>
          <p:nvPr/>
        </p:nvSpPr>
        <p:spPr>
          <a:xfrm>
            <a:off x="1584851" y="978389"/>
            <a:ext cx="1091709" cy="1091709"/>
          </a:xfrm>
          <a:custGeom>
            <a:avLst/>
            <a:gdLst/>
            <a:ahLst/>
            <a:cxnLst/>
            <a:rect l="l" t="t" r="r" b="b"/>
            <a:pathLst>
              <a:path w="38125" h="38125" extrusionOk="0">
                <a:moveTo>
                  <a:pt x="19063" y="1"/>
                </a:moveTo>
                <a:cubicBezTo>
                  <a:pt x="8525" y="1"/>
                  <a:pt x="1" y="8538"/>
                  <a:pt x="1" y="19063"/>
                </a:cubicBezTo>
                <a:cubicBezTo>
                  <a:pt x="1" y="29588"/>
                  <a:pt x="8525" y="38125"/>
                  <a:pt x="19063" y="38125"/>
                </a:cubicBezTo>
                <a:cubicBezTo>
                  <a:pt x="29588" y="38125"/>
                  <a:pt x="38124" y="29588"/>
                  <a:pt x="38124" y="19063"/>
                </a:cubicBezTo>
                <a:cubicBezTo>
                  <a:pt x="38124" y="8538"/>
                  <a:pt x="29588" y="1"/>
                  <a:pt x="1906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1"/>
                </a:solidFill>
                <a:latin typeface="Work Sans" panose="020B0604020202020204" charset="0"/>
              </a:rPr>
              <a:t>01</a:t>
            </a:r>
            <a:endParaRPr sz="40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sp>
        <p:nvSpPr>
          <p:cNvPr id="19" name="Google Shape;1034;p58">
            <a:extLst>
              <a:ext uri="{FF2B5EF4-FFF2-40B4-BE49-F238E27FC236}">
                <a16:creationId xmlns:a16="http://schemas.microsoft.com/office/drawing/2014/main" id="{89FEC826-140C-4068-BC69-E7F341115070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Approach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20" name="Google Shape;1035;p58">
            <a:extLst>
              <a:ext uri="{FF2B5EF4-FFF2-40B4-BE49-F238E27FC236}">
                <a16:creationId xmlns:a16="http://schemas.microsoft.com/office/drawing/2014/main" id="{0B7E00F8-8D1B-48C9-980A-FF60D313A903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21" name="Google Shape;1036;p58">
              <a:extLst>
                <a:ext uri="{FF2B5EF4-FFF2-40B4-BE49-F238E27FC236}">
                  <a16:creationId xmlns:a16="http://schemas.microsoft.com/office/drawing/2014/main" id="{076634F2-0D26-4B7D-B927-0E8DF605DD01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37;p58">
              <a:extLst>
                <a:ext uri="{FF2B5EF4-FFF2-40B4-BE49-F238E27FC236}">
                  <a16:creationId xmlns:a16="http://schemas.microsoft.com/office/drawing/2014/main" id="{B48B6AE4-AD42-4202-BFB0-228335B1F86D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 with low confidence">
            <a:extLst>
              <a:ext uri="{FF2B5EF4-FFF2-40B4-BE49-F238E27FC236}">
                <a16:creationId xmlns:a16="http://schemas.microsoft.com/office/drawing/2014/main" id="{1F11D1B8-61D1-441E-9FF3-C9D9E88C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807" y="360737"/>
            <a:ext cx="4370841" cy="118262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46"/>
          <p:cNvSpPr txBox="1">
            <a:spLocks noGrp="1"/>
          </p:cNvSpPr>
          <p:nvPr>
            <p:ph type="subTitle" idx="1"/>
          </p:nvPr>
        </p:nvSpPr>
        <p:spPr>
          <a:xfrm>
            <a:off x="628261" y="2356448"/>
            <a:ext cx="3004888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Work Sans" panose="020B0604020202020204" charset="0"/>
              </a:rPr>
              <a:t>Item-based</a:t>
            </a:r>
            <a:r>
              <a:rPr lang="en" sz="1600" dirty="0">
                <a:latin typeface="Work Sans" panose="020B0604020202020204" charset="0"/>
              </a:rPr>
              <a:t> collaborative filtering. Recommend similar movies based on its characteristics.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Work Sans" panose="020B0604020202020204" charset="0"/>
            </a:endParaRPr>
          </a:p>
        </p:txBody>
      </p:sp>
      <p:grpSp>
        <p:nvGrpSpPr>
          <p:cNvPr id="71" name="Google Shape;1240;p61">
            <a:extLst>
              <a:ext uri="{FF2B5EF4-FFF2-40B4-BE49-F238E27FC236}">
                <a16:creationId xmlns:a16="http://schemas.microsoft.com/office/drawing/2014/main" id="{16EE89E1-0825-4D45-8402-8319351E9FD0}"/>
              </a:ext>
            </a:extLst>
          </p:cNvPr>
          <p:cNvGrpSpPr/>
          <p:nvPr/>
        </p:nvGrpSpPr>
        <p:grpSpPr>
          <a:xfrm>
            <a:off x="4286269" y="924565"/>
            <a:ext cx="4380062" cy="3319767"/>
            <a:chOff x="967893" y="911865"/>
            <a:chExt cx="4380062" cy="3319767"/>
          </a:xfrm>
        </p:grpSpPr>
        <p:sp>
          <p:nvSpPr>
            <p:cNvPr id="72" name="Google Shape;1241;p61">
              <a:extLst>
                <a:ext uri="{FF2B5EF4-FFF2-40B4-BE49-F238E27FC236}">
                  <a16:creationId xmlns:a16="http://schemas.microsoft.com/office/drawing/2014/main" id="{692646B0-B93A-456E-B6F5-DD0C96E03077}"/>
                </a:ext>
              </a:extLst>
            </p:cNvPr>
            <p:cNvSpPr/>
            <p:nvPr/>
          </p:nvSpPr>
          <p:spPr>
            <a:xfrm>
              <a:off x="2690650" y="3647724"/>
              <a:ext cx="934394" cy="583881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42;p61">
              <a:extLst>
                <a:ext uri="{FF2B5EF4-FFF2-40B4-BE49-F238E27FC236}">
                  <a16:creationId xmlns:a16="http://schemas.microsoft.com/office/drawing/2014/main" id="{190E94F2-AB7B-4D6B-A586-71178DA09CBD}"/>
                </a:ext>
              </a:extLst>
            </p:cNvPr>
            <p:cNvSpPr/>
            <p:nvPr/>
          </p:nvSpPr>
          <p:spPr>
            <a:xfrm>
              <a:off x="2423544" y="4183738"/>
              <a:ext cx="1469799" cy="47894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43;p61">
              <a:extLst>
                <a:ext uri="{FF2B5EF4-FFF2-40B4-BE49-F238E27FC236}">
                  <a16:creationId xmlns:a16="http://schemas.microsoft.com/office/drawing/2014/main" id="{022CE601-45EC-4334-B251-07E3072F2169}"/>
                </a:ext>
              </a:extLst>
            </p:cNvPr>
            <p:cNvSpPr/>
            <p:nvPr/>
          </p:nvSpPr>
          <p:spPr>
            <a:xfrm>
              <a:off x="967893" y="911865"/>
              <a:ext cx="4380062" cy="2775536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44;p61">
              <a:extLst>
                <a:ext uri="{FF2B5EF4-FFF2-40B4-BE49-F238E27FC236}">
                  <a16:creationId xmlns:a16="http://schemas.microsoft.com/office/drawing/2014/main" id="{9000F90C-4D23-422A-B8E1-A8346C97390E}"/>
                </a:ext>
              </a:extLst>
            </p:cNvPr>
            <p:cNvSpPr/>
            <p:nvPr/>
          </p:nvSpPr>
          <p:spPr>
            <a:xfrm>
              <a:off x="2690662" y="3687272"/>
              <a:ext cx="934394" cy="258681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00000">
                <a:alpha val="23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418;p40">
            <a:extLst>
              <a:ext uri="{FF2B5EF4-FFF2-40B4-BE49-F238E27FC236}">
                <a16:creationId xmlns:a16="http://schemas.microsoft.com/office/drawing/2014/main" id="{0C5B8795-000D-43D6-9BF6-894137F8D7ED}"/>
              </a:ext>
            </a:extLst>
          </p:cNvPr>
          <p:cNvSpPr/>
          <p:nvPr/>
        </p:nvSpPr>
        <p:spPr>
          <a:xfrm>
            <a:off x="1584851" y="978389"/>
            <a:ext cx="1091709" cy="1091709"/>
          </a:xfrm>
          <a:custGeom>
            <a:avLst/>
            <a:gdLst/>
            <a:ahLst/>
            <a:cxnLst/>
            <a:rect l="l" t="t" r="r" b="b"/>
            <a:pathLst>
              <a:path w="38125" h="38125" extrusionOk="0">
                <a:moveTo>
                  <a:pt x="19063" y="1"/>
                </a:moveTo>
                <a:cubicBezTo>
                  <a:pt x="8525" y="1"/>
                  <a:pt x="1" y="8538"/>
                  <a:pt x="1" y="19063"/>
                </a:cubicBezTo>
                <a:cubicBezTo>
                  <a:pt x="1" y="29588"/>
                  <a:pt x="8525" y="38125"/>
                  <a:pt x="19063" y="38125"/>
                </a:cubicBezTo>
                <a:cubicBezTo>
                  <a:pt x="29588" y="38125"/>
                  <a:pt x="38124" y="29588"/>
                  <a:pt x="38124" y="19063"/>
                </a:cubicBezTo>
                <a:cubicBezTo>
                  <a:pt x="38124" y="8538"/>
                  <a:pt x="29588" y="1"/>
                  <a:pt x="1906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1"/>
                </a:solidFill>
                <a:latin typeface="Work Sans" panose="020B0604020202020204" charset="0"/>
              </a:rPr>
              <a:t>02</a:t>
            </a:r>
            <a:endParaRPr sz="40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pic>
        <p:nvPicPr>
          <p:cNvPr id="3" name="Picture 2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940F49CB-4F84-483C-923D-2A468D9EA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591" y="1057469"/>
            <a:ext cx="4068147" cy="2513045"/>
          </a:xfrm>
          <a:prstGeom prst="rect">
            <a:avLst/>
          </a:prstGeom>
        </p:spPr>
      </p:pic>
      <p:sp>
        <p:nvSpPr>
          <p:cNvPr id="18" name="Google Shape;1034;p58">
            <a:extLst>
              <a:ext uri="{FF2B5EF4-FFF2-40B4-BE49-F238E27FC236}">
                <a16:creationId xmlns:a16="http://schemas.microsoft.com/office/drawing/2014/main" id="{F8A89DA0-DF06-4332-A500-C7B939F020E2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Approach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19" name="Google Shape;1035;p58">
            <a:extLst>
              <a:ext uri="{FF2B5EF4-FFF2-40B4-BE49-F238E27FC236}">
                <a16:creationId xmlns:a16="http://schemas.microsoft.com/office/drawing/2014/main" id="{4910DEFC-84CA-4409-86AC-F50A21F93058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20" name="Google Shape;1036;p58">
              <a:extLst>
                <a:ext uri="{FF2B5EF4-FFF2-40B4-BE49-F238E27FC236}">
                  <a16:creationId xmlns:a16="http://schemas.microsoft.com/office/drawing/2014/main" id="{37EA52C5-195D-4147-9C04-66D97D852D36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37;p58">
              <a:extLst>
                <a:ext uri="{FF2B5EF4-FFF2-40B4-BE49-F238E27FC236}">
                  <a16:creationId xmlns:a16="http://schemas.microsoft.com/office/drawing/2014/main" id="{913783A0-71FD-46A7-9F83-B1C061769636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358771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52"/>
          <p:cNvSpPr/>
          <p:nvPr/>
        </p:nvSpPr>
        <p:spPr>
          <a:xfrm>
            <a:off x="2762660" y="1100484"/>
            <a:ext cx="3618680" cy="3618680"/>
          </a:xfrm>
          <a:custGeom>
            <a:avLst/>
            <a:gdLst/>
            <a:ahLst/>
            <a:cxnLst/>
            <a:rect l="l" t="t" r="r" b="b"/>
            <a:pathLst>
              <a:path w="38826" h="38826" extrusionOk="0">
                <a:moveTo>
                  <a:pt x="19409" y="0"/>
                </a:moveTo>
                <a:cubicBezTo>
                  <a:pt x="8688" y="0"/>
                  <a:pt x="1" y="8687"/>
                  <a:pt x="1" y="19408"/>
                </a:cubicBezTo>
                <a:cubicBezTo>
                  <a:pt x="1" y="30130"/>
                  <a:pt x="8688" y="38825"/>
                  <a:pt x="19409" y="38825"/>
                </a:cubicBezTo>
                <a:cubicBezTo>
                  <a:pt x="30130" y="38825"/>
                  <a:pt x="38826" y="30130"/>
                  <a:pt x="38826" y="19408"/>
                </a:cubicBezTo>
                <a:cubicBezTo>
                  <a:pt x="38826" y="8687"/>
                  <a:pt x="30130" y="0"/>
                  <a:pt x="19409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52"/>
          <p:cNvSpPr txBox="1">
            <a:spLocks noGrp="1"/>
          </p:cNvSpPr>
          <p:nvPr>
            <p:ph type="title"/>
          </p:nvPr>
        </p:nvSpPr>
        <p:spPr>
          <a:xfrm>
            <a:off x="3180300" y="2488924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Results</a:t>
            </a:r>
            <a:endParaRPr sz="40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48"/>
          <p:cNvSpPr/>
          <p:nvPr/>
        </p:nvSpPr>
        <p:spPr>
          <a:xfrm>
            <a:off x="6611376" y="1197974"/>
            <a:ext cx="1975679" cy="1975629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" name="Google Shape;651;p48"/>
          <p:cNvGrpSpPr/>
          <p:nvPr/>
        </p:nvGrpSpPr>
        <p:grpSpPr>
          <a:xfrm>
            <a:off x="6607390" y="1800958"/>
            <a:ext cx="963457" cy="3165813"/>
            <a:chOff x="4869425" y="948450"/>
            <a:chExt cx="567875" cy="1865975"/>
          </a:xfrm>
        </p:grpSpPr>
        <p:sp>
          <p:nvSpPr>
            <p:cNvPr id="652" name="Google Shape;652;p48"/>
            <p:cNvSpPr/>
            <p:nvPr/>
          </p:nvSpPr>
          <p:spPr>
            <a:xfrm>
              <a:off x="4870900" y="1230500"/>
              <a:ext cx="188750" cy="737525"/>
            </a:xfrm>
            <a:custGeom>
              <a:avLst/>
              <a:gdLst/>
              <a:ahLst/>
              <a:cxnLst/>
              <a:rect l="l" t="t" r="r" b="b"/>
              <a:pathLst>
                <a:path w="7550" h="29501" extrusionOk="0">
                  <a:moveTo>
                    <a:pt x="7549" y="0"/>
                  </a:moveTo>
                  <a:lnTo>
                    <a:pt x="7549" y="0"/>
                  </a:lnTo>
                  <a:cubicBezTo>
                    <a:pt x="7549" y="1"/>
                    <a:pt x="6394" y="1239"/>
                    <a:pt x="5240" y="1766"/>
                  </a:cubicBezTo>
                  <a:cubicBezTo>
                    <a:pt x="4076" y="2294"/>
                    <a:pt x="2963" y="2469"/>
                    <a:pt x="2779" y="3633"/>
                  </a:cubicBezTo>
                  <a:cubicBezTo>
                    <a:pt x="2595" y="4788"/>
                    <a:pt x="2787" y="6395"/>
                    <a:pt x="2779" y="7884"/>
                  </a:cubicBezTo>
                  <a:cubicBezTo>
                    <a:pt x="2771" y="9374"/>
                    <a:pt x="2787" y="11592"/>
                    <a:pt x="2561" y="12554"/>
                  </a:cubicBezTo>
                  <a:cubicBezTo>
                    <a:pt x="2335" y="13517"/>
                    <a:pt x="1657" y="15124"/>
                    <a:pt x="1574" y="16664"/>
                  </a:cubicBezTo>
                  <a:cubicBezTo>
                    <a:pt x="1482" y="18195"/>
                    <a:pt x="862" y="21618"/>
                    <a:pt x="544" y="22631"/>
                  </a:cubicBezTo>
                  <a:cubicBezTo>
                    <a:pt x="235" y="23635"/>
                    <a:pt x="260" y="23786"/>
                    <a:pt x="235" y="24163"/>
                  </a:cubicBezTo>
                  <a:cubicBezTo>
                    <a:pt x="201" y="24539"/>
                    <a:pt x="0" y="26539"/>
                    <a:pt x="59" y="26824"/>
                  </a:cubicBezTo>
                  <a:cubicBezTo>
                    <a:pt x="118" y="27100"/>
                    <a:pt x="369" y="27527"/>
                    <a:pt x="436" y="27853"/>
                  </a:cubicBezTo>
                  <a:cubicBezTo>
                    <a:pt x="503" y="28171"/>
                    <a:pt x="569" y="28238"/>
                    <a:pt x="712" y="28414"/>
                  </a:cubicBezTo>
                  <a:cubicBezTo>
                    <a:pt x="854" y="28590"/>
                    <a:pt x="1113" y="28858"/>
                    <a:pt x="1281" y="29142"/>
                  </a:cubicBezTo>
                  <a:cubicBezTo>
                    <a:pt x="1427" y="29379"/>
                    <a:pt x="1487" y="29500"/>
                    <a:pt x="1580" y="29500"/>
                  </a:cubicBezTo>
                  <a:cubicBezTo>
                    <a:pt x="1598" y="29500"/>
                    <a:pt x="1618" y="29495"/>
                    <a:pt x="1641" y="29485"/>
                  </a:cubicBezTo>
                  <a:cubicBezTo>
                    <a:pt x="1775" y="29435"/>
                    <a:pt x="1816" y="29092"/>
                    <a:pt x="1657" y="28749"/>
                  </a:cubicBezTo>
                  <a:cubicBezTo>
                    <a:pt x="1498" y="28397"/>
                    <a:pt x="1239" y="28205"/>
                    <a:pt x="1206" y="28012"/>
                  </a:cubicBezTo>
                  <a:cubicBezTo>
                    <a:pt x="1164" y="27812"/>
                    <a:pt x="904" y="27335"/>
                    <a:pt x="913" y="27083"/>
                  </a:cubicBezTo>
                  <a:cubicBezTo>
                    <a:pt x="929" y="26832"/>
                    <a:pt x="963" y="25995"/>
                    <a:pt x="980" y="25970"/>
                  </a:cubicBezTo>
                  <a:cubicBezTo>
                    <a:pt x="980" y="25969"/>
                    <a:pt x="981" y="25969"/>
                    <a:pt x="981" y="25969"/>
                  </a:cubicBezTo>
                  <a:cubicBezTo>
                    <a:pt x="997" y="25969"/>
                    <a:pt x="1080" y="26190"/>
                    <a:pt x="1088" y="26389"/>
                  </a:cubicBezTo>
                  <a:cubicBezTo>
                    <a:pt x="1097" y="26590"/>
                    <a:pt x="1097" y="26791"/>
                    <a:pt x="1164" y="26983"/>
                  </a:cubicBezTo>
                  <a:cubicBezTo>
                    <a:pt x="1231" y="27184"/>
                    <a:pt x="1298" y="27376"/>
                    <a:pt x="1331" y="27552"/>
                  </a:cubicBezTo>
                  <a:cubicBezTo>
                    <a:pt x="1356" y="27720"/>
                    <a:pt x="1406" y="28046"/>
                    <a:pt x="1565" y="28046"/>
                  </a:cubicBezTo>
                  <a:cubicBezTo>
                    <a:pt x="1724" y="28046"/>
                    <a:pt x="1984" y="27761"/>
                    <a:pt x="1934" y="27393"/>
                  </a:cubicBezTo>
                  <a:cubicBezTo>
                    <a:pt x="1892" y="27025"/>
                    <a:pt x="1808" y="26841"/>
                    <a:pt x="1808" y="26698"/>
                  </a:cubicBezTo>
                  <a:cubicBezTo>
                    <a:pt x="1808" y="26556"/>
                    <a:pt x="1842" y="26021"/>
                    <a:pt x="1950" y="25619"/>
                  </a:cubicBezTo>
                  <a:cubicBezTo>
                    <a:pt x="2068" y="25209"/>
                    <a:pt x="2118" y="24916"/>
                    <a:pt x="2009" y="24297"/>
                  </a:cubicBezTo>
                  <a:cubicBezTo>
                    <a:pt x="1892" y="23669"/>
                    <a:pt x="1699" y="23552"/>
                    <a:pt x="1750" y="23259"/>
                  </a:cubicBezTo>
                  <a:cubicBezTo>
                    <a:pt x="1800" y="22966"/>
                    <a:pt x="3373" y="19041"/>
                    <a:pt x="4160" y="17333"/>
                  </a:cubicBezTo>
                  <a:cubicBezTo>
                    <a:pt x="4955" y="15618"/>
                    <a:pt x="5181" y="14580"/>
                    <a:pt x="5298" y="12956"/>
                  </a:cubicBezTo>
                  <a:cubicBezTo>
                    <a:pt x="5424" y="11333"/>
                    <a:pt x="7549" y="1"/>
                    <a:pt x="7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4938475" y="1396000"/>
              <a:ext cx="90825" cy="269725"/>
            </a:xfrm>
            <a:custGeom>
              <a:avLst/>
              <a:gdLst/>
              <a:ahLst/>
              <a:cxnLst/>
              <a:rect l="l" t="t" r="r" b="b"/>
              <a:pathLst>
                <a:path w="3633" h="10789" extrusionOk="0">
                  <a:moveTo>
                    <a:pt x="3633" y="1"/>
                  </a:moveTo>
                  <a:cubicBezTo>
                    <a:pt x="2737" y="352"/>
                    <a:pt x="1691" y="938"/>
                    <a:pt x="1691" y="938"/>
                  </a:cubicBezTo>
                  <a:cubicBezTo>
                    <a:pt x="1691" y="938"/>
                    <a:pt x="494" y="101"/>
                    <a:pt x="319" y="101"/>
                  </a:cubicBezTo>
                  <a:cubicBezTo>
                    <a:pt x="312" y="100"/>
                    <a:pt x="305" y="100"/>
                    <a:pt x="298" y="100"/>
                  </a:cubicBezTo>
                  <a:cubicBezTo>
                    <a:pt x="233" y="100"/>
                    <a:pt x="150" y="133"/>
                    <a:pt x="59" y="193"/>
                  </a:cubicBezTo>
                  <a:cubicBezTo>
                    <a:pt x="68" y="553"/>
                    <a:pt x="76" y="913"/>
                    <a:pt x="76" y="1264"/>
                  </a:cubicBezTo>
                  <a:cubicBezTo>
                    <a:pt x="68" y="2319"/>
                    <a:pt x="76" y="3742"/>
                    <a:pt x="1" y="4821"/>
                  </a:cubicBezTo>
                  <a:cubicBezTo>
                    <a:pt x="168" y="4997"/>
                    <a:pt x="361" y="5164"/>
                    <a:pt x="578" y="5307"/>
                  </a:cubicBezTo>
                  <a:cubicBezTo>
                    <a:pt x="578" y="5307"/>
                    <a:pt x="1440" y="8445"/>
                    <a:pt x="1582" y="9525"/>
                  </a:cubicBezTo>
                  <a:cubicBezTo>
                    <a:pt x="1624" y="9793"/>
                    <a:pt x="1549" y="10228"/>
                    <a:pt x="1423" y="10789"/>
                  </a:cubicBezTo>
                  <a:cubicBezTo>
                    <a:pt x="1432" y="10763"/>
                    <a:pt x="1449" y="10738"/>
                    <a:pt x="1457" y="10713"/>
                  </a:cubicBezTo>
                  <a:cubicBezTo>
                    <a:pt x="2244" y="8998"/>
                    <a:pt x="2470" y="7960"/>
                    <a:pt x="2595" y="6336"/>
                  </a:cubicBezTo>
                  <a:cubicBezTo>
                    <a:pt x="2654" y="5591"/>
                    <a:pt x="3131" y="2804"/>
                    <a:pt x="3633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5003350" y="1070025"/>
              <a:ext cx="200250" cy="238550"/>
            </a:xfrm>
            <a:custGeom>
              <a:avLst/>
              <a:gdLst/>
              <a:ahLst/>
              <a:cxnLst/>
              <a:rect l="l" t="t" r="r" b="b"/>
              <a:pathLst>
                <a:path w="8010" h="9542" extrusionOk="0">
                  <a:moveTo>
                    <a:pt x="8009" y="0"/>
                  </a:moveTo>
                  <a:lnTo>
                    <a:pt x="8009" y="0"/>
                  </a:lnTo>
                  <a:cubicBezTo>
                    <a:pt x="3164" y="1147"/>
                    <a:pt x="0" y="9541"/>
                    <a:pt x="0" y="9541"/>
                  </a:cubicBezTo>
                  <a:cubicBezTo>
                    <a:pt x="0" y="9541"/>
                    <a:pt x="33" y="9542"/>
                    <a:pt x="96" y="9542"/>
                  </a:cubicBezTo>
                  <a:cubicBezTo>
                    <a:pt x="572" y="9542"/>
                    <a:pt x="2747" y="9509"/>
                    <a:pt x="4988" y="8947"/>
                  </a:cubicBezTo>
                  <a:cubicBezTo>
                    <a:pt x="7532" y="8311"/>
                    <a:pt x="8009" y="7072"/>
                    <a:pt x="7767" y="4511"/>
                  </a:cubicBezTo>
                  <a:cubicBezTo>
                    <a:pt x="7633" y="3147"/>
                    <a:pt x="7909" y="804"/>
                    <a:pt x="8009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>
              <a:off x="4949975" y="2575850"/>
              <a:ext cx="101100" cy="238575"/>
            </a:xfrm>
            <a:custGeom>
              <a:avLst/>
              <a:gdLst/>
              <a:ahLst/>
              <a:cxnLst/>
              <a:rect l="l" t="t" r="r" b="b"/>
              <a:pathLst>
                <a:path w="4044" h="9543" extrusionOk="0">
                  <a:moveTo>
                    <a:pt x="2722" y="0"/>
                  </a:moveTo>
                  <a:cubicBezTo>
                    <a:pt x="2054" y="0"/>
                    <a:pt x="1487" y="328"/>
                    <a:pt x="1281" y="1357"/>
                  </a:cubicBezTo>
                  <a:cubicBezTo>
                    <a:pt x="1281" y="1357"/>
                    <a:pt x="938" y="3139"/>
                    <a:pt x="570" y="4629"/>
                  </a:cubicBezTo>
                  <a:cubicBezTo>
                    <a:pt x="202" y="6111"/>
                    <a:pt x="1" y="6546"/>
                    <a:pt x="160" y="7575"/>
                  </a:cubicBezTo>
                  <a:cubicBezTo>
                    <a:pt x="318" y="8596"/>
                    <a:pt x="681" y="9542"/>
                    <a:pt x="1266" y="9542"/>
                  </a:cubicBezTo>
                  <a:cubicBezTo>
                    <a:pt x="1271" y="9542"/>
                    <a:pt x="1276" y="9542"/>
                    <a:pt x="1281" y="9542"/>
                  </a:cubicBezTo>
                  <a:cubicBezTo>
                    <a:pt x="1876" y="9517"/>
                    <a:pt x="2964" y="8554"/>
                    <a:pt x="3508" y="6981"/>
                  </a:cubicBezTo>
                  <a:cubicBezTo>
                    <a:pt x="4043" y="5399"/>
                    <a:pt x="3608" y="3483"/>
                    <a:pt x="3725" y="2453"/>
                  </a:cubicBezTo>
                  <a:cubicBezTo>
                    <a:pt x="3834" y="1424"/>
                    <a:pt x="3683" y="76"/>
                    <a:pt x="2922" y="9"/>
                  </a:cubicBezTo>
                  <a:cubicBezTo>
                    <a:pt x="2854" y="3"/>
                    <a:pt x="2788" y="0"/>
                    <a:pt x="2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4869425" y="1834550"/>
              <a:ext cx="42500" cy="133600"/>
            </a:xfrm>
            <a:custGeom>
              <a:avLst/>
              <a:gdLst/>
              <a:ahLst/>
              <a:cxnLst/>
              <a:rect l="l" t="t" r="r" b="b"/>
              <a:pathLst>
                <a:path w="1700" h="5344" extrusionOk="0">
                  <a:moveTo>
                    <a:pt x="1694" y="5328"/>
                  </a:moveTo>
                  <a:cubicBezTo>
                    <a:pt x="1684" y="5328"/>
                    <a:pt x="1665" y="5334"/>
                    <a:pt x="1641" y="5340"/>
                  </a:cubicBezTo>
                  <a:cubicBezTo>
                    <a:pt x="1668" y="5340"/>
                    <a:pt x="1689" y="5329"/>
                    <a:pt x="1697" y="5329"/>
                  </a:cubicBezTo>
                  <a:cubicBezTo>
                    <a:pt x="1699" y="5329"/>
                    <a:pt x="1700" y="5330"/>
                    <a:pt x="1700" y="5332"/>
                  </a:cubicBezTo>
                  <a:lnTo>
                    <a:pt x="1700" y="5332"/>
                  </a:lnTo>
                  <a:cubicBezTo>
                    <a:pt x="1700" y="5329"/>
                    <a:pt x="1698" y="5328"/>
                    <a:pt x="1694" y="5328"/>
                  </a:cubicBezTo>
                  <a:close/>
                  <a:moveTo>
                    <a:pt x="294" y="1"/>
                  </a:moveTo>
                  <a:cubicBezTo>
                    <a:pt x="294" y="1"/>
                    <a:pt x="235" y="327"/>
                    <a:pt x="160" y="854"/>
                  </a:cubicBezTo>
                  <a:cubicBezTo>
                    <a:pt x="126" y="1114"/>
                    <a:pt x="84" y="1432"/>
                    <a:pt x="51" y="1783"/>
                  </a:cubicBezTo>
                  <a:cubicBezTo>
                    <a:pt x="34" y="1959"/>
                    <a:pt x="18" y="2143"/>
                    <a:pt x="9" y="2336"/>
                  </a:cubicBezTo>
                  <a:cubicBezTo>
                    <a:pt x="9" y="2386"/>
                    <a:pt x="9" y="2428"/>
                    <a:pt x="1" y="2478"/>
                  </a:cubicBezTo>
                  <a:cubicBezTo>
                    <a:pt x="9" y="2536"/>
                    <a:pt x="9" y="2587"/>
                    <a:pt x="9" y="2645"/>
                  </a:cubicBezTo>
                  <a:cubicBezTo>
                    <a:pt x="26" y="2754"/>
                    <a:pt x="68" y="2855"/>
                    <a:pt x="101" y="2955"/>
                  </a:cubicBezTo>
                  <a:cubicBezTo>
                    <a:pt x="177" y="3147"/>
                    <a:pt x="260" y="3323"/>
                    <a:pt x="327" y="3499"/>
                  </a:cubicBezTo>
                  <a:cubicBezTo>
                    <a:pt x="352" y="3583"/>
                    <a:pt x="386" y="3658"/>
                    <a:pt x="411" y="3750"/>
                  </a:cubicBezTo>
                  <a:cubicBezTo>
                    <a:pt x="436" y="3842"/>
                    <a:pt x="461" y="3934"/>
                    <a:pt x="503" y="4026"/>
                  </a:cubicBezTo>
                  <a:cubicBezTo>
                    <a:pt x="603" y="4202"/>
                    <a:pt x="729" y="4311"/>
                    <a:pt x="829" y="4428"/>
                  </a:cubicBezTo>
                  <a:cubicBezTo>
                    <a:pt x="938" y="4545"/>
                    <a:pt x="1030" y="4654"/>
                    <a:pt x="1114" y="4754"/>
                  </a:cubicBezTo>
                  <a:cubicBezTo>
                    <a:pt x="1290" y="4947"/>
                    <a:pt x="1398" y="5131"/>
                    <a:pt x="1491" y="5257"/>
                  </a:cubicBezTo>
                  <a:cubicBezTo>
                    <a:pt x="1533" y="5306"/>
                    <a:pt x="1582" y="5344"/>
                    <a:pt x="1621" y="5344"/>
                  </a:cubicBezTo>
                  <a:cubicBezTo>
                    <a:pt x="1628" y="5344"/>
                    <a:pt x="1635" y="5343"/>
                    <a:pt x="1641" y="5340"/>
                  </a:cubicBezTo>
                  <a:cubicBezTo>
                    <a:pt x="1599" y="5340"/>
                    <a:pt x="1557" y="5298"/>
                    <a:pt x="1516" y="5240"/>
                  </a:cubicBezTo>
                  <a:cubicBezTo>
                    <a:pt x="1449" y="5114"/>
                    <a:pt x="1357" y="4913"/>
                    <a:pt x="1206" y="4687"/>
                  </a:cubicBezTo>
                  <a:cubicBezTo>
                    <a:pt x="1122" y="4579"/>
                    <a:pt x="1039" y="4461"/>
                    <a:pt x="938" y="4336"/>
                  </a:cubicBezTo>
                  <a:cubicBezTo>
                    <a:pt x="846" y="4219"/>
                    <a:pt x="729" y="4085"/>
                    <a:pt x="670" y="3951"/>
                  </a:cubicBezTo>
                  <a:cubicBezTo>
                    <a:pt x="637" y="3876"/>
                    <a:pt x="620" y="3792"/>
                    <a:pt x="603" y="3708"/>
                  </a:cubicBezTo>
                  <a:cubicBezTo>
                    <a:pt x="578" y="3624"/>
                    <a:pt x="545" y="3524"/>
                    <a:pt x="520" y="3432"/>
                  </a:cubicBezTo>
                  <a:cubicBezTo>
                    <a:pt x="453" y="3240"/>
                    <a:pt x="377" y="3064"/>
                    <a:pt x="302" y="2880"/>
                  </a:cubicBezTo>
                  <a:cubicBezTo>
                    <a:pt x="269" y="2788"/>
                    <a:pt x="235" y="2696"/>
                    <a:pt x="218" y="2612"/>
                  </a:cubicBezTo>
                  <a:cubicBezTo>
                    <a:pt x="218" y="2570"/>
                    <a:pt x="218" y="2528"/>
                    <a:pt x="210" y="2478"/>
                  </a:cubicBezTo>
                  <a:cubicBezTo>
                    <a:pt x="210" y="2436"/>
                    <a:pt x="210" y="2386"/>
                    <a:pt x="218" y="2336"/>
                  </a:cubicBezTo>
                  <a:cubicBezTo>
                    <a:pt x="218" y="2152"/>
                    <a:pt x="227" y="1967"/>
                    <a:pt x="227" y="1792"/>
                  </a:cubicBezTo>
                  <a:cubicBezTo>
                    <a:pt x="243" y="1440"/>
                    <a:pt x="260" y="1130"/>
                    <a:pt x="269" y="863"/>
                  </a:cubicBezTo>
                  <a:cubicBezTo>
                    <a:pt x="285" y="327"/>
                    <a:pt x="29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4973200" y="2574400"/>
              <a:ext cx="72650" cy="127650"/>
            </a:xfrm>
            <a:custGeom>
              <a:avLst/>
              <a:gdLst/>
              <a:ahLst/>
              <a:cxnLst/>
              <a:rect l="l" t="t" r="r" b="b"/>
              <a:pathLst>
                <a:path w="2906" h="5106" extrusionOk="0">
                  <a:moveTo>
                    <a:pt x="2796" y="2511"/>
                  </a:moveTo>
                  <a:cubicBezTo>
                    <a:pt x="2905" y="1482"/>
                    <a:pt x="2754" y="134"/>
                    <a:pt x="1993" y="67"/>
                  </a:cubicBezTo>
                  <a:cubicBezTo>
                    <a:pt x="1240" y="0"/>
                    <a:pt x="578" y="285"/>
                    <a:pt x="352" y="1415"/>
                  </a:cubicBezTo>
                  <a:cubicBezTo>
                    <a:pt x="352" y="1415"/>
                    <a:pt x="202" y="2168"/>
                    <a:pt x="1" y="3097"/>
                  </a:cubicBezTo>
                  <a:cubicBezTo>
                    <a:pt x="813" y="3808"/>
                    <a:pt x="1758" y="4503"/>
                    <a:pt x="2855" y="5106"/>
                  </a:cubicBezTo>
                  <a:cubicBezTo>
                    <a:pt x="2855" y="4093"/>
                    <a:pt x="2721" y="3139"/>
                    <a:pt x="2796" y="2511"/>
                  </a:cubicBezTo>
                  <a:close/>
                </a:path>
              </a:pathLst>
            </a:custGeom>
            <a:solidFill>
              <a:srgbClr val="FBE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4932000" y="1182800"/>
              <a:ext cx="460125" cy="800125"/>
            </a:xfrm>
            <a:custGeom>
              <a:avLst/>
              <a:gdLst/>
              <a:ahLst/>
              <a:cxnLst/>
              <a:rect l="l" t="t" r="r" b="b"/>
              <a:pathLst>
                <a:path w="18405" h="32005" extrusionOk="0">
                  <a:moveTo>
                    <a:pt x="4461" y="0"/>
                  </a:moveTo>
                  <a:cubicBezTo>
                    <a:pt x="4461" y="0"/>
                    <a:pt x="4888" y="1524"/>
                    <a:pt x="4980" y="2285"/>
                  </a:cubicBezTo>
                  <a:cubicBezTo>
                    <a:pt x="5072" y="3055"/>
                    <a:pt x="4587" y="3566"/>
                    <a:pt x="3791" y="4193"/>
                  </a:cubicBezTo>
                  <a:cubicBezTo>
                    <a:pt x="2988" y="4821"/>
                    <a:pt x="912" y="7600"/>
                    <a:pt x="452" y="8696"/>
                  </a:cubicBezTo>
                  <a:cubicBezTo>
                    <a:pt x="0" y="9792"/>
                    <a:pt x="611" y="12203"/>
                    <a:pt x="1415" y="12998"/>
                  </a:cubicBezTo>
                  <a:cubicBezTo>
                    <a:pt x="1807" y="13382"/>
                    <a:pt x="3712" y="13582"/>
                    <a:pt x="5680" y="13582"/>
                  </a:cubicBezTo>
                  <a:cubicBezTo>
                    <a:pt x="7786" y="13582"/>
                    <a:pt x="9965" y="13353"/>
                    <a:pt x="10437" y="12872"/>
                  </a:cubicBezTo>
                  <a:cubicBezTo>
                    <a:pt x="11349" y="11943"/>
                    <a:pt x="11575" y="11349"/>
                    <a:pt x="11667" y="11324"/>
                  </a:cubicBezTo>
                  <a:cubicBezTo>
                    <a:pt x="11667" y="11324"/>
                    <a:pt x="11668" y="11324"/>
                    <a:pt x="11668" y="11324"/>
                  </a:cubicBezTo>
                  <a:cubicBezTo>
                    <a:pt x="11775" y="11324"/>
                    <a:pt x="14120" y="16273"/>
                    <a:pt x="14320" y="17082"/>
                  </a:cubicBezTo>
                  <a:cubicBezTo>
                    <a:pt x="14521" y="17885"/>
                    <a:pt x="14613" y="19216"/>
                    <a:pt x="15266" y="21057"/>
                  </a:cubicBezTo>
                  <a:cubicBezTo>
                    <a:pt x="15919" y="22899"/>
                    <a:pt x="16496" y="25443"/>
                    <a:pt x="16538" y="26129"/>
                  </a:cubicBezTo>
                  <a:cubicBezTo>
                    <a:pt x="16588" y="26815"/>
                    <a:pt x="16069" y="27703"/>
                    <a:pt x="16069" y="27962"/>
                  </a:cubicBezTo>
                  <a:cubicBezTo>
                    <a:pt x="16061" y="28213"/>
                    <a:pt x="16086" y="28489"/>
                    <a:pt x="16103" y="28891"/>
                  </a:cubicBezTo>
                  <a:cubicBezTo>
                    <a:pt x="16119" y="29293"/>
                    <a:pt x="16136" y="29410"/>
                    <a:pt x="16103" y="29636"/>
                  </a:cubicBezTo>
                  <a:cubicBezTo>
                    <a:pt x="16069" y="29854"/>
                    <a:pt x="15960" y="30197"/>
                    <a:pt x="16069" y="30230"/>
                  </a:cubicBezTo>
                  <a:cubicBezTo>
                    <a:pt x="16088" y="30238"/>
                    <a:pt x="16115" y="30243"/>
                    <a:pt x="16147" y="30243"/>
                  </a:cubicBezTo>
                  <a:cubicBezTo>
                    <a:pt x="16288" y="30243"/>
                    <a:pt x="16530" y="30148"/>
                    <a:pt x="16605" y="29787"/>
                  </a:cubicBezTo>
                  <a:cubicBezTo>
                    <a:pt x="16697" y="29343"/>
                    <a:pt x="16697" y="29284"/>
                    <a:pt x="16772" y="29109"/>
                  </a:cubicBezTo>
                  <a:cubicBezTo>
                    <a:pt x="16848" y="28950"/>
                    <a:pt x="16957" y="28880"/>
                    <a:pt x="17002" y="28880"/>
                  </a:cubicBezTo>
                  <a:cubicBezTo>
                    <a:pt x="17007" y="28880"/>
                    <a:pt x="17012" y="28881"/>
                    <a:pt x="17015" y="28883"/>
                  </a:cubicBezTo>
                  <a:cubicBezTo>
                    <a:pt x="17048" y="28899"/>
                    <a:pt x="17149" y="29276"/>
                    <a:pt x="17082" y="29619"/>
                  </a:cubicBezTo>
                  <a:cubicBezTo>
                    <a:pt x="17015" y="29962"/>
                    <a:pt x="16898" y="30289"/>
                    <a:pt x="16797" y="30515"/>
                  </a:cubicBezTo>
                  <a:cubicBezTo>
                    <a:pt x="16697" y="30732"/>
                    <a:pt x="16345" y="31017"/>
                    <a:pt x="16178" y="31251"/>
                  </a:cubicBezTo>
                  <a:cubicBezTo>
                    <a:pt x="16002" y="31477"/>
                    <a:pt x="15902" y="31845"/>
                    <a:pt x="15994" y="31963"/>
                  </a:cubicBezTo>
                  <a:cubicBezTo>
                    <a:pt x="16019" y="31992"/>
                    <a:pt x="16046" y="32005"/>
                    <a:pt x="16075" y="32005"/>
                  </a:cubicBezTo>
                  <a:cubicBezTo>
                    <a:pt x="16164" y="32005"/>
                    <a:pt x="16280" y="31887"/>
                    <a:pt x="16463" y="31737"/>
                  </a:cubicBezTo>
                  <a:cubicBezTo>
                    <a:pt x="16697" y="31544"/>
                    <a:pt x="16755" y="31494"/>
                    <a:pt x="16981" y="31310"/>
                  </a:cubicBezTo>
                  <a:cubicBezTo>
                    <a:pt x="17199" y="31126"/>
                    <a:pt x="17274" y="30975"/>
                    <a:pt x="17450" y="30757"/>
                  </a:cubicBezTo>
                  <a:cubicBezTo>
                    <a:pt x="17634" y="30540"/>
                    <a:pt x="17952" y="29795"/>
                    <a:pt x="18120" y="29502"/>
                  </a:cubicBezTo>
                  <a:cubicBezTo>
                    <a:pt x="18295" y="29201"/>
                    <a:pt x="18396" y="29050"/>
                    <a:pt x="18404" y="28699"/>
                  </a:cubicBezTo>
                  <a:cubicBezTo>
                    <a:pt x="18404" y="28355"/>
                    <a:pt x="18128" y="26564"/>
                    <a:pt x="18061" y="25778"/>
                  </a:cubicBezTo>
                  <a:cubicBezTo>
                    <a:pt x="17994" y="24991"/>
                    <a:pt x="17567" y="19300"/>
                    <a:pt x="17216" y="18019"/>
                  </a:cubicBezTo>
                  <a:cubicBezTo>
                    <a:pt x="16864" y="16739"/>
                    <a:pt x="16454" y="15919"/>
                    <a:pt x="16144" y="14789"/>
                  </a:cubicBezTo>
                  <a:cubicBezTo>
                    <a:pt x="15843" y="13667"/>
                    <a:pt x="14872" y="10027"/>
                    <a:pt x="14613" y="8771"/>
                  </a:cubicBezTo>
                  <a:cubicBezTo>
                    <a:pt x="14353" y="7524"/>
                    <a:pt x="13943" y="5984"/>
                    <a:pt x="12780" y="5156"/>
                  </a:cubicBezTo>
                  <a:cubicBezTo>
                    <a:pt x="11617" y="4319"/>
                    <a:pt x="10127" y="4168"/>
                    <a:pt x="9349" y="3407"/>
                  </a:cubicBezTo>
                  <a:cubicBezTo>
                    <a:pt x="8579" y="2637"/>
                    <a:pt x="8369" y="1975"/>
                    <a:pt x="87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4991000" y="1378625"/>
              <a:ext cx="24700" cy="57575"/>
            </a:xfrm>
            <a:custGeom>
              <a:avLst/>
              <a:gdLst/>
              <a:ahLst/>
              <a:cxnLst/>
              <a:rect l="l" t="t" r="r" b="b"/>
              <a:pathLst>
                <a:path w="988" h="2303" extrusionOk="0">
                  <a:moveTo>
                    <a:pt x="988" y="1"/>
                  </a:moveTo>
                  <a:cubicBezTo>
                    <a:pt x="988" y="1"/>
                    <a:pt x="51" y="805"/>
                    <a:pt x="0" y="1851"/>
                  </a:cubicBezTo>
                  <a:lnTo>
                    <a:pt x="410" y="2302"/>
                  </a:lnTo>
                  <a:cubicBezTo>
                    <a:pt x="410" y="2302"/>
                    <a:pt x="469" y="721"/>
                    <a:pt x="988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5043525" y="1182800"/>
              <a:ext cx="107975" cy="71150"/>
            </a:xfrm>
            <a:custGeom>
              <a:avLst/>
              <a:gdLst/>
              <a:ahLst/>
              <a:cxnLst/>
              <a:rect l="l" t="t" r="r" b="b"/>
              <a:pathLst>
                <a:path w="4319" h="2846" extrusionOk="0">
                  <a:moveTo>
                    <a:pt x="0" y="0"/>
                  </a:moveTo>
                  <a:cubicBezTo>
                    <a:pt x="0" y="0"/>
                    <a:pt x="427" y="1524"/>
                    <a:pt x="519" y="2285"/>
                  </a:cubicBezTo>
                  <a:cubicBezTo>
                    <a:pt x="527" y="2394"/>
                    <a:pt x="527" y="2503"/>
                    <a:pt x="519" y="2603"/>
                  </a:cubicBezTo>
                  <a:cubicBezTo>
                    <a:pt x="837" y="2754"/>
                    <a:pt x="1138" y="2846"/>
                    <a:pt x="1389" y="2846"/>
                  </a:cubicBezTo>
                  <a:cubicBezTo>
                    <a:pt x="2159" y="2846"/>
                    <a:pt x="3440" y="1984"/>
                    <a:pt x="4143" y="1080"/>
                  </a:cubicBezTo>
                  <a:cubicBezTo>
                    <a:pt x="4176" y="770"/>
                    <a:pt x="4235" y="419"/>
                    <a:pt x="4319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5179100" y="1415050"/>
              <a:ext cx="44575" cy="75975"/>
            </a:xfrm>
            <a:custGeom>
              <a:avLst/>
              <a:gdLst/>
              <a:ahLst/>
              <a:cxnLst/>
              <a:rect l="l" t="t" r="r" b="b"/>
              <a:pathLst>
                <a:path w="1783" h="3039" extrusionOk="0">
                  <a:moveTo>
                    <a:pt x="184" y="0"/>
                  </a:moveTo>
                  <a:lnTo>
                    <a:pt x="184" y="0"/>
                  </a:lnTo>
                  <a:cubicBezTo>
                    <a:pt x="184" y="0"/>
                    <a:pt x="0" y="2009"/>
                    <a:pt x="1080" y="3038"/>
                  </a:cubicBezTo>
                  <a:lnTo>
                    <a:pt x="1783" y="2034"/>
                  </a:lnTo>
                  <a:cubicBezTo>
                    <a:pt x="1783" y="2034"/>
                    <a:pt x="1055" y="854"/>
                    <a:pt x="184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4882200" y="1378675"/>
              <a:ext cx="555100" cy="1365900"/>
            </a:xfrm>
            <a:custGeom>
              <a:avLst/>
              <a:gdLst/>
              <a:ahLst/>
              <a:cxnLst/>
              <a:rect l="l" t="t" r="r" b="b"/>
              <a:pathLst>
                <a:path w="22204" h="54636" extrusionOk="0">
                  <a:moveTo>
                    <a:pt x="7745" y="0"/>
                  </a:moveTo>
                  <a:cubicBezTo>
                    <a:pt x="7649" y="0"/>
                    <a:pt x="7551" y="5"/>
                    <a:pt x="7449" y="16"/>
                  </a:cubicBezTo>
                  <a:cubicBezTo>
                    <a:pt x="6528" y="99"/>
                    <a:pt x="4629" y="1079"/>
                    <a:pt x="4629" y="1079"/>
                  </a:cubicBezTo>
                  <a:cubicBezTo>
                    <a:pt x="4629" y="1079"/>
                    <a:pt x="3457" y="183"/>
                    <a:pt x="3273" y="166"/>
                  </a:cubicBezTo>
                  <a:cubicBezTo>
                    <a:pt x="3267" y="166"/>
                    <a:pt x="3261" y="166"/>
                    <a:pt x="3254" y="166"/>
                  </a:cubicBezTo>
                  <a:cubicBezTo>
                    <a:pt x="3062" y="166"/>
                    <a:pt x="2666" y="412"/>
                    <a:pt x="2285" y="1012"/>
                  </a:cubicBezTo>
                  <a:cubicBezTo>
                    <a:pt x="1900" y="1639"/>
                    <a:pt x="1657" y="2535"/>
                    <a:pt x="1791" y="3070"/>
                  </a:cubicBezTo>
                  <a:cubicBezTo>
                    <a:pt x="1934" y="3606"/>
                    <a:pt x="2293" y="4719"/>
                    <a:pt x="3315" y="5447"/>
                  </a:cubicBezTo>
                  <a:cubicBezTo>
                    <a:pt x="3315" y="5447"/>
                    <a:pt x="4051" y="8661"/>
                    <a:pt x="4151" y="9758"/>
                  </a:cubicBezTo>
                  <a:cubicBezTo>
                    <a:pt x="4260" y="10854"/>
                    <a:pt x="2436" y="14536"/>
                    <a:pt x="2821" y="18378"/>
                  </a:cubicBezTo>
                  <a:cubicBezTo>
                    <a:pt x="3214" y="22211"/>
                    <a:pt x="4972" y="26898"/>
                    <a:pt x="5474" y="29735"/>
                  </a:cubicBezTo>
                  <a:cubicBezTo>
                    <a:pt x="5474" y="29735"/>
                    <a:pt x="3867" y="35886"/>
                    <a:pt x="2344" y="39360"/>
                  </a:cubicBezTo>
                  <a:cubicBezTo>
                    <a:pt x="820" y="42833"/>
                    <a:pt x="0" y="43954"/>
                    <a:pt x="117" y="45059"/>
                  </a:cubicBezTo>
                  <a:cubicBezTo>
                    <a:pt x="243" y="46156"/>
                    <a:pt x="3072" y="51269"/>
                    <a:pt x="9073" y="53311"/>
                  </a:cubicBezTo>
                  <a:cubicBezTo>
                    <a:pt x="11835" y="54250"/>
                    <a:pt x="14222" y="54635"/>
                    <a:pt x="16136" y="54635"/>
                  </a:cubicBezTo>
                  <a:cubicBezTo>
                    <a:pt x="18386" y="54635"/>
                    <a:pt x="19982" y="54103"/>
                    <a:pt x="20764" y="53311"/>
                  </a:cubicBezTo>
                  <a:cubicBezTo>
                    <a:pt x="22204" y="51847"/>
                    <a:pt x="21509" y="50114"/>
                    <a:pt x="20530" y="48650"/>
                  </a:cubicBezTo>
                  <a:cubicBezTo>
                    <a:pt x="19559" y="47185"/>
                    <a:pt x="12671" y="33292"/>
                    <a:pt x="13399" y="28019"/>
                  </a:cubicBezTo>
                  <a:cubicBezTo>
                    <a:pt x="14136" y="22755"/>
                    <a:pt x="15567" y="19767"/>
                    <a:pt x="14655" y="16754"/>
                  </a:cubicBezTo>
                  <a:cubicBezTo>
                    <a:pt x="13734" y="13733"/>
                    <a:pt x="11316" y="10268"/>
                    <a:pt x="11341" y="9925"/>
                  </a:cubicBezTo>
                  <a:cubicBezTo>
                    <a:pt x="11475" y="8310"/>
                    <a:pt x="13056" y="4962"/>
                    <a:pt x="13307" y="4594"/>
                  </a:cubicBezTo>
                  <a:cubicBezTo>
                    <a:pt x="13550" y="4234"/>
                    <a:pt x="13416" y="4025"/>
                    <a:pt x="13333" y="3949"/>
                  </a:cubicBezTo>
                  <a:cubicBezTo>
                    <a:pt x="13333" y="3949"/>
                    <a:pt x="10905" y="1765"/>
                    <a:pt x="9943" y="1003"/>
                  </a:cubicBezTo>
                  <a:cubicBezTo>
                    <a:pt x="9095" y="327"/>
                    <a:pt x="8506" y="0"/>
                    <a:pt x="7745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4999575" y="1895025"/>
              <a:ext cx="58600" cy="227025"/>
            </a:xfrm>
            <a:custGeom>
              <a:avLst/>
              <a:gdLst/>
              <a:ahLst/>
              <a:cxnLst/>
              <a:rect l="l" t="t" r="r" b="b"/>
              <a:pathLst>
                <a:path w="2344" h="9081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2160" y="1"/>
                    <a:pt x="1440" y="3323"/>
                    <a:pt x="0" y="5892"/>
                  </a:cubicBezTo>
                  <a:lnTo>
                    <a:pt x="779" y="9081"/>
                  </a:lnTo>
                  <a:cubicBezTo>
                    <a:pt x="779" y="9081"/>
                    <a:pt x="2344" y="4536"/>
                    <a:pt x="2160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5165525" y="2090225"/>
              <a:ext cx="84525" cy="480425"/>
            </a:xfrm>
            <a:custGeom>
              <a:avLst/>
              <a:gdLst/>
              <a:ahLst/>
              <a:cxnLst/>
              <a:rect l="l" t="t" r="r" b="b"/>
              <a:pathLst>
                <a:path w="3381" h="19217" extrusionOk="0">
                  <a:moveTo>
                    <a:pt x="2033" y="1"/>
                  </a:moveTo>
                  <a:lnTo>
                    <a:pt x="2033" y="1"/>
                  </a:lnTo>
                  <a:cubicBezTo>
                    <a:pt x="2031" y="1"/>
                    <a:pt x="1" y="10382"/>
                    <a:pt x="3380" y="19217"/>
                  </a:cubicBezTo>
                  <a:cubicBezTo>
                    <a:pt x="3380" y="19217"/>
                    <a:pt x="1690" y="12212"/>
                    <a:pt x="3113" y="6094"/>
                  </a:cubicBezTo>
                  <a:cubicBezTo>
                    <a:pt x="2393" y="3742"/>
                    <a:pt x="1933" y="1566"/>
                    <a:pt x="2033" y="1"/>
                  </a:cubicBezTo>
                  <a:cubicBezTo>
                    <a:pt x="2033" y="1"/>
                    <a:pt x="2033" y="1"/>
                    <a:pt x="2033" y="1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4944325" y="2700975"/>
              <a:ext cx="103600" cy="98150"/>
            </a:xfrm>
            <a:custGeom>
              <a:avLst/>
              <a:gdLst/>
              <a:ahLst/>
              <a:cxnLst/>
              <a:rect l="l" t="t" r="r" b="b"/>
              <a:pathLst>
                <a:path w="4144" h="3926" extrusionOk="0">
                  <a:moveTo>
                    <a:pt x="704" y="1"/>
                  </a:moveTo>
                  <a:cubicBezTo>
                    <a:pt x="1" y="1566"/>
                    <a:pt x="302" y="2980"/>
                    <a:pt x="629" y="3591"/>
                  </a:cubicBezTo>
                  <a:cubicBezTo>
                    <a:pt x="824" y="3269"/>
                    <a:pt x="1132" y="3140"/>
                    <a:pt x="1445" y="3140"/>
                  </a:cubicBezTo>
                  <a:cubicBezTo>
                    <a:pt x="1977" y="3140"/>
                    <a:pt x="2522" y="3510"/>
                    <a:pt x="2554" y="3926"/>
                  </a:cubicBezTo>
                  <a:cubicBezTo>
                    <a:pt x="4144" y="2587"/>
                    <a:pt x="4001" y="261"/>
                    <a:pt x="4001" y="260"/>
                  </a:cubicBezTo>
                  <a:lnTo>
                    <a:pt x="4001" y="260"/>
                  </a:lnTo>
                  <a:cubicBezTo>
                    <a:pt x="3257" y="1591"/>
                    <a:pt x="1809" y="1951"/>
                    <a:pt x="1809" y="1951"/>
                  </a:cubicBezTo>
                  <a:cubicBezTo>
                    <a:pt x="980" y="1298"/>
                    <a:pt x="704" y="1"/>
                    <a:pt x="704" y="1"/>
                  </a:cubicBezTo>
                  <a:close/>
                </a:path>
              </a:pathLst>
            </a:custGeom>
            <a:solidFill>
              <a:srgbClr val="D43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4933875" y="1394125"/>
              <a:ext cx="64050" cy="42075"/>
            </a:xfrm>
            <a:custGeom>
              <a:avLst/>
              <a:gdLst/>
              <a:ahLst/>
              <a:cxnLst/>
              <a:rect l="l" t="t" r="r" b="b"/>
              <a:pathLst>
                <a:path w="2562" h="1683" extrusionOk="0">
                  <a:moveTo>
                    <a:pt x="1934" y="0"/>
                  </a:moveTo>
                  <a:lnTo>
                    <a:pt x="1" y="1682"/>
                  </a:lnTo>
                  <a:lnTo>
                    <a:pt x="2562" y="461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4983675" y="1624275"/>
              <a:ext cx="182900" cy="76175"/>
            </a:xfrm>
            <a:custGeom>
              <a:avLst/>
              <a:gdLst/>
              <a:ahLst/>
              <a:cxnLst/>
              <a:rect l="l" t="t" r="r" b="b"/>
              <a:pathLst>
                <a:path w="7316" h="3047" extrusionOk="0">
                  <a:moveTo>
                    <a:pt x="7298" y="0"/>
                  </a:moveTo>
                  <a:lnTo>
                    <a:pt x="7298" y="0"/>
                  </a:lnTo>
                  <a:cubicBezTo>
                    <a:pt x="5616" y="1247"/>
                    <a:pt x="2101" y="2545"/>
                    <a:pt x="2101" y="2545"/>
                  </a:cubicBezTo>
                  <a:cubicBezTo>
                    <a:pt x="846" y="1448"/>
                    <a:pt x="84" y="252"/>
                    <a:pt x="84" y="252"/>
                  </a:cubicBezTo>
                  <a:cubicBezTo>
                    <a:pt x="67" y="394"/>
                    <a:pt x="42" y="553"/>
                    <a:pt x="0" y="729"/>
                  </a:cubicBezTo>
                  <a:cubicBezTo>
                    <a:pt x="369" y="1222"/>
                    <a:pt x="1180" y="2243"/>
                    <a:pt x="2101" y="3047"/>
                  </a:cubicBezTo>
                  <a:cubicBezTo>
                    <a:pt x="2101" y="3047"/>
                    <a:pt x="5516" y="1457"/>
                    <a:pt x="7315" y="226"/>
                  </a:cubicBezTo>
                  <a:cubicBezTo>
                    <a:pt x="7290" y="176"/>
                    <a:pt x="7282" y="134"/>
                    <a:pt x="7282" y="109"/>
                  </a:cubicBezTo>
                  <a:cubicBezTo>
                    <a:pt x="7290" y="67"/>
                    <a:pt x="7290" y="34"/>
                    <a:pt x="7298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4889925" y="1024400"/>
              <a:ext cx="187300" cy="390675"/>
            </a:xfrm>
            <a:custGeom>
              <a:avLst/>
              <a:gdLst/>
              <a:ahLst/>
              <a:cxnLst/>
              <a:rect l="l" t="t" r="r" b="b"/>
              <a:pathLst>
                <a:path w="7492" h="15627" extrusionOk="0">
                  <a:moveTo>
                    <a:pt x="3516" y="1"/>
                  </a:moveTo>
                  <a:cubicBezTo>
                    <a:pt x="2872" y="1968"/>
                    <a:pt x="2813" y="3390"/>
                    <a:pt x="3407" y="5725"/>
                  </a:cubicBezTo>
                  <a:cubicBezTo>
                    <a:pt x="4001" y="8052"/>
                    <a:pt x="4001" y="9266"/>
                    <a:pt x="2922" y="10245"/>
                  </a:cubicBezTo>
                  <a:cubicBezTo>
                    <a:pt x="1851" y="11224"/>
                    <a:pt x="1" y="13149"/>
                    <a:pt x="1750" y="15626"/>
                  </a:cubicBezTo>
                  <a:cubicBezTo>
                    <a:pt x="1750" y="15626"/>
                    <a:pt x="2980" y="13115"/>
                    <a:pt x="4194" y="12312"/>
                  </a:cubicBezTo>
                  <a:cubicBezTo>
                    <a:pt x="5416" y="11500"/>
                    <a:pt x="7491" y="10069"/>
                    <a:pt x="6496" y="6956"/>
                  </a:cubicBezTo>
                  <a:cubicBezTo>
                    <a:pt x="5508" y="3842"/>
                    <a:pt x="3516" y="1"/>
                    <a:pt x="3516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5173225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940" y="1"/>
                  </a:moveTo>
                  <a:cubicBezTo>
                    <a:pt x="739" y="1"/>
                    <a:pt x="492" y="209"/>
                    <a:pt x="411" y="370"/>
                  </a:cubicBezTo>
                  <a:cubicBezTo>
                    <a:pt x="219" y="755"/>
                    <a:pt x="1" y="2396"/>
                    <a:pt x="51" y="2538"/>
                  </a:cubicBezTo>
                  <a:cubicBezTo>
                    <a:pt x="58" y="2557"/>
                    <a:pt x="80" y="2566"/>
                    <a:pt x="114" y="2566"/>
                  </a:cubicBezTo>
                  <a:cubicBezTo>
                    <a:pt x="317" y="2566"/>
                    <a:pt x="936" y="2233"/>
                    <a:pt x="1122" y="1751"/>
                  </a:cubicBezTo>
                  <a:cubicBezTo>
                    <a:pt x="1332" y="1182"/>
                    <a:pt x="1307" y="320"/>
                    <a:pt x="1122" y="86"/>
                  </a:cubicBezTo>
                  <a:cubicBezTo>
                    <a:pt x="1073" y="26"/>
                    <a:pt x="1009" y="1"/>
                    <a:pt x="9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5183500" y="1157275"/>
              <a:ext cx="3150" cy="20325"/>
            </a:xfrm>
            <a:custGeom>
              <a:avLst/>
              <a:gdLst/>
              <a:ahLst/>
              <a:cxnLst/>
              <a:rect l="l" t="t" r="r" b="b"/>
              <a:pathLst>
                <a:path w="126" h="813" extrusionOk="0">
                  <a:moveTo>
                    <a:pt x="67" y="0"/>
                  </a:moveTo>
                  <a:cubicBezTo>
                    <a:pt x="34" y="0"/>
                    <a:pt x="0" y="34"/>
                    <a:pt x="0" y="67"/>
                  </a:cubicBezTo>
                  <a:lnTo>
                    <a:pt x="0" y="753"/>
                  </a:lnTo>
                  <a:cubicBezTo>
                    <a:pt x="0" y="787"/>
                    <a:pt x="34" y="812"/>
                    <a:pt x="67" y="812"/>
                  </a:cubicBezTo>
                  <a:cubicBezTo>
                    <a:pt x="100" y="812"/>
                    <a:pt x="126" y="787"/>
                    <a:pt x="126" y="753"/>
                  </a:cubicBezTo>
                  <a:lnTo>
                    <a:pt x="126" y="67"/>
                  </a:lnTo>
                  <a:cubicBezTo>
                    <a:pt x="126" y="34"/>
                    <a:pt x="100" y="0"/>
                    <a:pt x="67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5179100" y="1172750"/>
              <a:ext cx="11950" cy="33725"/>
            </a:xfrm>
            <a:custGeom>
              <a:avLst/>
              <a:gdLst/>
              <a:ahLst/>
              <a:cxnLst/>
              <a:rect l="l" t="t" r="r" b="b"/>
              <a:pathLst>
                <a:path w="478" h="1349" extrusionOk="0">
                  <a:moveTo>
                    <a:pt x="0" y="1"/>
                  </a:moveTo>
                  <a:lnTo>
                    <a:pt x="0" y="1348"/>
                  </a:lnTo>
                  <a:lnTo>
                    <a:pt x="477" y="1348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4986600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392" y="1"/>
                  </a:moveTo>
                  <a:cubicBezTo>
                    <a:pt x="323" y="1"/>
                    <a:pt x="259" y="26"/>
                    <a:pt x="210" y="86"/>
                  </a:cubicBezTo>
                  <a:cubicBezTo>
                    <a:pt x="26" y="320"/>
                    <a:pt x="1" y="1182"/>
                    <a:pt x="210" y="1751"/>
                  </a:cubicBezTo>
                  <a:cubicBezTo>
                    <a:pt x="397" y="2233"/>
                    <a:pt x="1009" y="2566"/>
                    <a:pt x="1216" y="2566"/>
                  </a:cubicBezTo>
                  <a:cubicBezTo>
                    <a:pt x="1250" y="2566"/>
                    <a:pt x="1273" y="2557"/>
                    <a:pt x="1281" y="2538"/>
                  </a:cubicBezTo>
                  <a:cubicBezTo>
                    <a:pt x="1331" y="2396"/>
                    <a:pt x="1114" y="755"/>
                    <a:pt x="921" y="370"/>
                  </a:cubicBezTo>
                  <a:cubicBezTo>
                    <a:pt x="840" y="209"/>
                    <a:pt x="593" y="1"/>
                    <a:pt x="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5006475" y="1157275"/>
              <a:ext cx="2950" cy="20325"/>
            </a:xfrm>
            <a:custGeom>
              <a:avLst/>
              <a:gdLst/>
              <a:ahLst/>
              <a:cxnLst/>
              <a:rect l="l" t="t" r="r" b="b"/>
              <a:pathLst>
                <a:path w="118" h="813" extrusionOk="0">
                  <a:moveTo>
                    <a:pt x="59" y="0"/>
                  </a:moveTo>
                  <a:cubicBezTo>
                    <a:pt x="26" y="0"/>
                    <a:pt x="1" y="34"/>
                    <a:pt x="1" y="67"/>
                  </a:cubicBezTo>
                  <a:lnTo>
                    <a:pt x="1" y="753"/>
                  </a:lnTo>
                  <a:cubicBezTo>
                    <a:pt x="1" y="787"/>
                    <a:pt x="26" y="812"/>
                    <a:pt x="59" y="812"/>
                  </a:cubicBezTo>
                  <a:cubicBezTo>
                    <a:pt x="93" y="812"/>
                    <a:pt x="118" y="787"/>
                    <a:pt x="118" y="753"/>
                  </a:cubicBezTo>
                  <a:lnTo>
                    <a:pt x="118" y="67"/>
                  </a:lnTo>
                  <a:cubicBezTo>
                    <a:pt x="118" y="34"/>
                    <a:pt x="93" y="0"/>
                    <a:pt x="59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5001875" y="1172750"/>
              <a:ext cx="12150" cy="33725"/>
            </a:xfrm>
            <a:custGeom>
              <a:avLst/>
              <a:gdLst/>
              <a:ahLst/>
              <a:cxnLst/>
              <a:rect l="l" t="t" r="r" b="b"/>
              <a:pathLst>
                <a:path w="486" h="1349" extrusionOk="0">
                  <a:moveTo>
                    <a:pt x="1" y="1"/>
                  </a:moveTo>
                  <a:lnTo>
                    <a:pt x="1" y="1348"/>
                  </a:lnTo>
                  <a:lnTo>
                    <a:pt x="486" y="134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4999775" y="970850"/>
              <a:ext cx="193575" cy="259675"/>
            </a:xfrm>
            <a:custGeom>
              <a:avLst/>
              <a:gdLst/>
              <a:ahLst/>
              <a:cxnLst/>
              <a:rect l="l" t="t" r="r" b="b"/>
              <a:pathLst>
                <a:path w="7743" h="10387" extrusionOk="0">
                  <a:moveTo>
                    <a:pt x="3867" y="0"/>
                  </a:moveTo>
                  <a:cubicBezTo>
                    <a:pt x="3022" y="0"/>
                    <a:pt x="612" y="712"/>
                    <a:pt x="310" y="2863"/>
                  </a:cubicBezTo>
                  <a:cubicBezTo>
                    <a:pt x="1" y="5005"/>
                    <a:pt x="285" y="6788"/>
                    <a:pt x="679" y="7884"/>
                  </a:cubicBezTo>
                  <a:cubicBezTo>
                    <a:pt x="1072" y="8980"/>
                    <a:pt x="2888" y="10386"/>
                    <a:pt x="3867" y="10386"/>
                  </a:cubicBezTo>
                  <a:cubicBezTo>
                    <a:pt x="4855" y="10386"/>
                    <a:pt x="6671" y="8980"/>
                    <a:pt x="7064" y="7884"/>
                  </a:cubicBezTo>
                  <a:cubicBezTo>
                    <a:pt x="7458" y="6788"/>
                    <a:pt x="7742" y="5005"/>
                    <a:pt x="7433" y="2863"/>
                  </a:cubicBezTo>
                  <a:cubicBezTo>
                    <a:pt x="7131" y="712"/>
                    <a:pt x="4721" y="0"/>
                    <a:pt x="3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4957925" y="948450"/>
              <a:ext cx="249450" cy="169725"/>
            </a:xfrm>
            <a:custGeom>
              <a:avLst/>
              <a:gdLst/>
              <a:ahLst/>
              <a:cxnLst/>
              <a:rect l="l" t="t" r="r" b="b"/>
              <a:pathLst>
                <a:path w="9978" h="6789" extrusionOk="0">
                  <a:moveTo>
                    <a:pt x="5265" y="1"/>
                  </a:moveTo>
                  <a:cubicBezTo>
                    <a:pt x="3792" y="1"/>
                    <a:pt x="3265" y="637"/>
                    <a:pt x="3265" y="637"/>
                  </a:cubicBezTo>
                  <a:cubicBezTo>
                    <a:pt x="3265" y="637"/>
                    <a:pt x="3231" y="631"/>
                    <a:pt x="3169" y="631"/>
                  </a:cubicBezTo>
                  <a:cubicBezTo>
                    <a:pt x="2866" y="631"/>
                    <a:pt x="1901" y="775"/>
                    <a:pt x="1039" y="2478"/>
                  </a:cubicBezTo>
                  <a:cubicBezTo>
                    <a:pt x="1" y="4520"/>
                    <a:pt x="980" y="6077"/>
                    <a:pt x="1901" y="6621"/>
                  </a:cubicBezTo>
                  <a:cubicBezTo>
                    <a:pt x="2344" y="4913"/>
                    <a:pt x="2930" y="3918"/>
                    <a:pt x="3776" y="2896"/>
                  </a:cubicBezTo>
                  <a:cubicBezTo>
                    <a:pt x="3776" y="2896"/>
                    <a:pt x="6981" y="4035"/>
                    <a:pt x="9174" y="6788"/>
                  </a:cubicBezTo>
                  <a:cubicBezTo>
                    <a:pt x="9174" y="6788"/>
                    <a:pt x="9977" y="6227"/>
                    <a:pt x="9801" y="4043"/>
                  </a:cubicBezTo>
                  <a:cubicBezTo>
                    <a:pt x="9626" y="1859"/>
                    <a:pt x="7517" y="1"/>
                    <a:pt x="5265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D15B303F-8886-4B05-91E3-6F7B90BC2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230" y="478667"/>
            <a:ext cx="5725612" cy="3520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63E4860E-379B-476D-B3FC-AE8E5FE90621}"/>
              </a:ext>
            </a:extLst>
          </p:cNvPr>
          <p:cNvSpPr/>
          <p:nvPr/>
        </p:nvSpPr>
        <p:spPr>
          <a:xfrm>
            <a:off x="6691091" y="353158"/>
            <a:ext cx="1975679" cy="1315381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Total movies by decade</a:t>
            </a:r>
          </a:p>
        </p:txBody>
      </p:sp>
    </p:spTree>
    <p:extLst>
      <p:ext uri="{BB962C8B-B14F-4D97-AF65-F5344CB8AC3E}">
        <p14:creationId xmlns:p14="http://schemas.microsoft.com/office/powerpoint/2010/main" val="27277295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48"/>
          <p:cNvSpPr/>
          <p:nvPr/>
        </p:nvSpPr>
        <p:spPr>
          <a:xfrm>
            <a:off x="6611376" y="1197974"/>
            <a:ext cx="1975679" cy="1975629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" name="Google Shape;651;p48"/>
          <p:cNvGrpSpPr/>
          <p:nvPr/>
        </p:nvGrpSpPr>
        <p:grpSpPr>
          <a:xfrm>
            <a:off x="6607390" y="1800958"/>
            <a:ext cx="963457" cy="3165813"/>
            <a:chOff x="4869425" y="948450"/>
            <a:chExt cx="567875" cy="1865975"/>
          </a:xfrm>
        </p:grpSpPr>
        <p:sp>
          <p:nvSpPr>
            <p:cNvPr id="652" name="Google Shape;652;p48"/>
            <p:cNvSpPr/>
            <p:nvPr/>
          </p:nvSpPr>
          <p:spPr>
            <a:xfrm>
              <a:off x="4870900" y="1230500"/>
              <a:ext cx="188750" cy="737525"/>
            </a:xfrm>
            <a:custGeom>
              <a:avLst/>
              <a:gdLst/>
              <a:ahLst/>
              <a:cxnLst/>
              <a:rect l="l" t="t" r="r" b="b"/>
              <a:pathLst>
                <a:path w="7550" h="29501" extrusionOk="0">
                  <a:moveTo>
                    <a:pt x="7549" y="0"/>
                  </a:moveTo>
                  <a:lnTo>
                    <a:pt x="7549" y="0"/>
                  </a:lnTo>
                  <a:cubicBezTo>
                    <a:pt x="7549" y="1"/>
                    <a:pt x="6394" y="1239"/>
                    <a:pt x="5240" y="1766"/>
                  </a:cubicBezTo>
                  <a:cubicBezTo>
                    <a:pt x="4076" y="2294"/>
                    <a:pt x="2963" y="2469"/>
                    <a:pt x="2779" y="3633"/>
                  </a:cubicBezTo>
                  <a:cubicBezTo>
                    <a:pt x="2595" y="4788"/>
                    <a:pt x="2787" y="6395"/>
                    <a:pt x="2779" y="7884"/>
                  </a:cubicBezTo>
                  <a:cubicBezTo>
                    <a:pt x="2771" y="9374"/>
                    <a:pt x="2787" y="11592"/>
                    <a:pt x="2561" y="12554"/>
                  </a:cubicBezTo>
                  <a:cubicBezTo>
                    <a:pt x="2335" y="13517"/>
                    <a:pt x="1657" y="15124"/>
                    <a:pt x="1574" y="16664"/>
                  </a:cubicBezTo>
                  <a:cubicBezTo>
                    <a:pt x="1482" y="18195"/>
                    <a:pt x="862" y="21618"/>
                    <a:pt x="544" y="22631"/>
                  </a:cubicBezTo>
                  <a:cubicBezTo>
                    <a:pt x="235" y="23635"/>
                    <a:pt x="260" y="23786"/>
                    <a:pt x="235" y="24163"/>
                  </a:cubicBezTo>
                  <a:cubicBezTo>
                    <a:pt x="201" y="24539"/>
                    <a:pt x="0" y="26539"/>
                    <a:pt x="59" y="26824"/>
                  </a:cubicBezTo>
                  <a:cubicBezTo>
                    <a:pt x="118" y="27100"/>
                    <a:pt x="369" y="27527"/>
                    <a:pt x="436" y="27853"/>
                  </a:cubicBezTo>
                  <a:cubicBezTo>
                    <a:pt x="503" y="28171"/>
                    <a:pt x="569" y="28238"/>
                    <a:pt x="712" y="28414"/>
                  </a:cubicBezTo>
                  <a:cubicBezTo>
                    <a:pt x="854" y="28590"/>
                    <a:pt x="1113" y="28858"/>
                    <a:pt x="1281" y="29142"/>
                  </a:cubicBezTo>
                  <a:cubicBezTo>
                    <a:pt x="1427" y="29379"/>
                    <a:pt x="1487" y="29500"/>
                    <a:pt x="1580" y="29500"/>
                  </a:cubicBezTo>
                  <a:cubicBezTo>
                    <a:pt x="1598" y="29500"/>
                    <a:pt x="1618" y="29495"/>
                    <a:pt x="1641" y="29485"/>
                  </a:cubicBezTo>
                  <a:cubicBezTo>
                    <a:pt x="1775" y="29435"/>
                    <a:pt x="1816" y="29092"/>
                    <a:pt x="1657" y="28749"/>
                  </a:cubicBezTo>
                  <a:cubicBezTo>
                    <a:pt x="1498" y="28397"/>
                    <a:pt x="1239" y="28205"/>
                    <a:pt x="1206" y="28012"/>
                  </a:cubicBezTo>
                  <a:cubicBezTo>
                    <a:pt x="1164" y="27812"/>
                    <a:pt x="904" y="27335"/>
                    <a:pt x="913" y="27083"/>
                  </a:cubicBezTo>
                  <a:cubicBezTo>
                    <a:pt x="929" y="26832"/>
                    <a:pt x="963" y="25995"/>
                    <a:pt x="980" y="25970"/>
                  </a:cubicBezTo>
                  <a:cubicBezTo>
                    <a:pt x="980" y="25969"/>
                    <a:pt x="981" y="25969"/>
                    <a:pt x="981" y="25969"/>
                  </a:cubicBezTo>
                  <a:cubicBezTo>
                    <a:pt x="997" y="25969"/>
                    <a:pt x="1080" y="26190"/>
                    <a:pt x="1088" y="26389"/>
                  </a:cubicBezTo>
                  <a:cubicBezTo>
                    <a:pt x="1097" y="26590"/>
                    <a:pt x="1097" y="26791"/>
                    <a:pt x="1164" y="26983"/>
                  </a:cubicBezTo>
                  <a:cubicBezTo>
                    <a:pt x="1231" y="27184"/>
                    <a:pt x="1298" y="27376"/>
                    <a:pt x="1331" y="27552"/>
                  </a:cubicBezTo>
                  <a:cubicBezTo>
                    <a:pt x="1356" y="27720"/>
                    <a:pt x="1406" y="28046"/>
                    <a:pt x="1565" y="28046"/>
                  </a:cubicBezTo>
                  <a:cubicBezTo>
                    <a:pt x="1724" y="28046"/>
                    <a:pt x="1984" y="27761"/>
                    <a:pt x="1934" y="27393"/>
                  </a:cubicBezTo>
                  <a:cubicBezTo>
                    <a:pt x="1892" y="27025"/>
                    <a:pt x="1808" y="26841"/>
                    <a:pt x="1808" y="26698"/>
                  </a:cubicBezTo>
                  <a:cubicBezTo>
                    <a:pt x="1808" y="26556"/>
                    <a:pt x="1842" y="26021"/>
                    <a:pt x="1950" y="25619"/>
                  </a:cubicBezTo>
                  <a:cubicBezTo>
                    <a:pt x="2068" y="25209"/>
                    <a:pt x="2118" y="24916"/>
                    <a:pt x="2009" y="24297"/>
                  </a:cubicBezTo>
                  <a:cubicBezTo>
                    <a:pt x="1892" y="23669"/>
                    <a:pt x="1699" y="23552"/>
                    <a:pt x="1750" y="23259"/>
                  </a:cubicBezTo>
                  <a:cubicBezTo>
                    <a:pt x="1800" y="22966"/>
                    <a:pt x="3373" y="19041"/>
                    <a:pt x="4160" y="17333"/>
                  </a:cubicBezTo>
                  <a:cubicBezTo>
                    <a:pt x="4955" y="15618"/>
                    <a:pt x="5181" y="14580"/>
                    <a:pt x="5298" y="12956"/>
                  </a:cubicBezTo>
                  <a:cubicBezTo>
                    <a:pt x="5424" y="11333"/>
                    <a:pt x="7549" y="1"/>
                    <a:pt x="7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4938475" y="1396000"/>
              <a:ext cx="90825" cy="269725"/>
            </a:xfrm>
            <a:custGeom>
              <a:avLst/>
              <a:gdLst/>
              <a:ahLst/>
              <a:cxnLst/>
              <a:rect l="l" t="t" r="r" b="b"/>
              <a:pathLst>
                <a:path w="3633" h="10789" extrusionOk="0">
                  <a:moveTo>
                    <a:pt x="3633" y="1"/>
                  </a:moveTo>
                  <a:cubicBezTo>
                    <a:pt x="2737" y="352"/>
                    <a:pt x="1691" y="938"/>
                    <a:pt x="1691" y="938"/>
                  </a:cubicBezTo>
                  <a:cubicBezTo>
                    <a:pt x="1691" y="938"/>
                    <a:pt x="494" y="101"/>
                    <a:pt x="319" y="101"/>
                  </a:cubicBezTo>
                  <a:cubicBezTo>
                    <a:pt x="312" y="100"/>
                    <a:pt x="305" y="100"/>
                    <a:pt x="298" y="100"/>
                  </a:cubicBezTo>
                  <a:cubicBezTo>
                    <a:pt x="233" y="100"/>
                    <a:pt x="150" y="133"/>
                    <a:pt x="59" y="193"/>
                  </a:cubicBezTo>
                  <a:cubicBezTo>
                    <a:pt x="68" y="553"/>
                    <a:pt x="76" y="913"/>
                    <a:pt x="76" y="1264"/>
                  </a:cubicBezTo>
                  <a:cubicBezTo>
                    <a:pt x="68" y="2319"/>
                    <a:pt x="76" y="3742"/>
                    <a:pt x="1" y="4821"/>
                  </a:cubicBezTo>
                  <a:cubicBezTo>
                    <a:pt x="168" y="4997"/>
                    <a:pt x="361" y="5164"/>
                    <a:pt x="578" y="5307"/>
                  </a:cubicBezTo>
                  <a:cubicBezTo>
                    <a:pt x="578" y="5307"/>
                    <a:pt x="1440" y="8445"/>
                    <a:pt x="1582" y="9525"/>
                  </a:cubicBezTo>
                  <a:cubicBezTo>
                    <a:pt x="1624" y="9793"/>
                    <a:pt x="1549" y="10228"/>
                    <a:pt x="1423" y="10789"/>
                  </a:cubicBezTo>
                  <a:cubicBezTo>
                    <a:pt x="1432" y="10763"/>
                    <a:pt x="1449" y="10738"/>
                    <a:pt x="1457" y="10713"/>
                  </a:cubicBezTo>
                  <a:cubicBezTo>
                    <a:pt x="2244" y="8998"/>
                    <a:pt x="2470" y="7960"/>
                    <a:pt x="2595" y="6336"/>
                  </a:cubicBezTo>
                  <a:cubicBezTo>
                    <a:pt x="2654" y="5591"/>
                    <a:pt x="3131" y="2804"/>
                    <a:pt x="3633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5003350" y="1070025"/>
              <a:ext cx="200250" cy="238550"/>
            </a:xfrm>
            <a:custGeom>
              <a:avLst/>
              <a:gdLst/>
              <a:ahLst/>
              <a:cxnLst/>
              <a:rect l="l" t="t" r="r" b="b"/>
              <a:pathLst>
                <a:path w="8010" h="9542" extrusionOk="0">
                  <a:moveTo>
                    <a:pt x="8009" y="0"/>
                  </a:moveTo>
                  <a:lnTo>
                    <a:pt x="8009" y="0"/>
                  </a:lnTo>
                  <a:cubicBezTo>
                    <a:pt x="3164" y="1147"/>
                    <a:pt x="0" y="9541"/>
                    <a:pt x="0" y="9541"/>
                  </a:cubicBezTo>
                  <a:cubicBezTo>
                    <a:pt x="0" y="9541"/>
                    <a:pt x="33" y="9542"/>
                    <a:pt x="96" y="9542"/>
                  </a:cubicBezTo>
                  <a:cubicBezTo>
                    <a:pt x="572" y="9542"/>
                    <a:pt x="2747" y="9509"/>
                    <a:pt x="4988" y="8947"/>
                  </a:cubicBezTo>
                  <a:cubicBezTo>
                    <a:pt x="7532" y="8311"/>
                    <a:pt x="8009" y="7072"/>
                    <a:pt x="7767" y="4511"/>
                  </a:cubicBezTo>
                  <a:cubicBezTo>
                    <a:pt x="7633" y="3147"/>
                    <a:pt x="7909" y="804"/>
                    <a:pt x="8009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>
              <a:off x="4949975" y="2575850"/>
              <a:ext cx="101100" cy="238575"/>
            </a:xfrm>
            <a:custGeom>
              <a:avLst/>
              <a:gdLst/>
              <a:ahLst/>
              <a:cxnLst/>
              <a:rect l="l" t="t" r="r" b="b"/>
              <a:pathLst>
                <a:path w="4044" h="9543" extrusionOk="0">
                  <a:moveTo>
                    <a:pt x="2722" y="0"/>
                  </a:moveTo>
                  <a:cubicBezTo>
                    <a:pt x="2054" y="0"/>
                    <a:pt x="1487" y="328"/>
                    <a:pt x="1281" y="1357"/>
                  </a:cubicBezTo>
                  <a:cubicBezTo>
                    <a:pt x="1281" y="1357"/>
                    <a:pt x="938" y="3139"/>
                    <a:pt x="570" y="4629"/>
                  </a:cubicBezTo>
                  <a:cubicBezTo>
                    <a:pt x="202" y="6111"/>
                    <a:pt x="1" y="6546"/>
                    <a:pt x="160" y="7575"/>
                  </a:cubicBezTo>
                  <a:cubicBezTo>
                    <a:pt x="318" y="8596"/>
                    <a:pt x="681" y="9542"/>
                    <a:pt x="1266" y="9542"/>
                  </a:cubicBezTo>
                  <a:cubicBezTo>
                    <a:pt x="1271" y="9542"/>
                    <a:pt x="1276" y="9542"/>
                    <a:pt x="1281" y="9542"/>
                  </a:cubicBezTo>
                  <a:cubicBezTo>
                    <a:pt x="1876" y="9517"/>
                    <a:pt x="2964" y="8554"/>
                    <a:pt x="3508" y="6981"/>
                  </a:cubicBezTo>
                  <a:cubicBezTo>
                    <a:pt x="4043" y="5399"/>
                    <a:pt x="3608" y="3483"/>
                    <a:pt x="3725" y="2453"/>
                  </a:cubicBezTo>
                  <a:cubicBezTo>
                    <a:pt x="3834" y="1424"/>
                    <a:pt x="3683" y="76"/>
                    <a:pt x="2922" y="9"/>
                  </a:cubicBezTo>
                  <a:cubicBezTo>
                    <a:pt x="2854" y="3"/>
                    <a:pt x="2788" y="0"/>
                    <a:pt x="2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4869425" y="1834550"/>
              <a:ext cx="42500" cy="133600"/>
            </a:xfrm>
            <a:custGeom>
              <a:avLst/>
              <a:gdLst/>
              <a:ahLst/>
              <a:cxnLst/>
              <a:rect l="l" t="t" r="r" b="b"/>
              <a:pathLst>
                <a:path w="1700" h="5344" extrusionOk="0">
                  <a:moveTo>
                    <a:pt x="1694" y="5328"/>
                  </a:moveTo>
                  <a:cubicBezTo>
                    <a:pt x="1684" y="5328"/>
                    <a:pt x="1665" y="5334"/>
                    <a:pt x="1641" y="5340"/>
                  </a:cubicBezTo>
                  <a:cubicBezTo>
                    <a:pt x="1668" y="5340"/>
                    <a:pt x="1689" y="5329"/>
                    <a:pt x="1697" y="5329"/>
                  </a:cubicBezTo>
                  <a:cubicBezTo>
                    <a:pt x="1699" y="5329"/>
                    <a:pt x="1700" y="5330"/>
                    <a:pt x="1700" y="5332"/>
                  </a:cubicBezTo>
                  <a:lnTo>
                    <a:pt x="1700" y="5332"/>
                  </a:lnTo>
                  <a:cubicBezTo>
                    <a:pt x="1700" y="5329"/>
                    <a:pt x="1698" y="5328"/>
                    <a:pt x="1694" y="5328"/>
                  </a:cubicBezTo>
                  <a:close/>
                  <a:moveTo>
                    <a:pt x="294" y="1"/>
                  </a:moveTo>
                  <a:cubicBezTo>
                    <a:pt x="294" y="1"/>
                    <a:pt x="235" y="327"/>
                    <a:pt x="160" y="854"/>
                  </a:cubicBezTo>
                  <a:cubicBezTo>
                    <a:pt x="126" y="1114"/>
                    <a:pt x="84" y="1432"/>
                    <a:pt x="51" y="1783"/>
                  </a:cubicBezTo>
                  <a:cubicBezTo>
                    <a:pt x="34" y="1959"/>
                    <a:pt x="18" y="2143"/>
                    <a:pt x="9" y="2336"/>
                  </a:cubicBezTo>
                  <a:cubicBezTo>
                    <a:pt x="9" y="2386"/>
                    <a:pt x="9" y="2428"/>
                    <a:pt x="1" y="2478"/>
                  </a:cubicBezTo>
                  <a:cubicBezTo>
                    <a:pt x="9" y="2536"/>
                    <a:pt x="9" y="2587"/>
                    <a:pt x="9" y="2645"/>
                  </a:cubicBezTo>
                  <a:cubicBezTo>
                    <a:pt x="26" y="2754"/>
                    <a:pt x="68" y="2855"/>
                    <a:pt x="101" y="2955"/>
                  </a:cubicBezTo>
                  <a:cubicBezTo>
                    <a:pt x="177" y="3147"/>
                    <a:pt x="260" y="3323"/>
                    <a:pt x="327" y="3499"/>
                  </a:cubicBezTo>
                  <a:cubicBezTo>
                    <a:pt x="352" y="3583"/>
                    <a:pt x="386" y="3658"/>
                    <a:pt x="411" y="3750"/>
                  </a:cubicBezTo>
                  <a:cubicBezTo>
                    <a:pt x="436" y="3842"/>
                    <a:pt x="461" y="3934"/>
                    <a:pt x="503" y="4026"/>
                  </a:cubicBezTo>
                  <a:cubicBezTo>
                    <a:pt x="603" y="4202"/>
                    <a:pt x="729" y="4311"/>
                    <a:pt x="829" y="4428"/>
                  </a:cubicBezTo>
                  <a:cubicBezTo>
                    <a:pt x="938" y="4545"/>
                    <a:pt x="1030" y="4654"/>
                    <a:pt x="1114" y="4754"/>
                  </a:cubicBezTo>
                  <a:cubicBezTo>
                    <a:pt x="1290" y="4947"/>
                    <a:pt x="1398" y="5131"/>
                    <a:pt x="1491" y="5257"/>
                  </a:cubicBezTo>
                  <a:cubicBezTo>
                    <a:pt x="1533" y="5306"/>
                    <a:pt x="1582" y="5344"/>
                    <a:pt x="1621" y="5344"/>
                  </a:cubicBezTo>
                  <a:cubicBezTo>
                    <a:pt x="1628" y="5344"/>
                    <a:pt x="1635" y="5343"/>
                    <a:pt x="1641" y="5340"/>
                  </a:cubicBezTo>
                  <a:cubicBezTo>
                    <a:pt x="1599" y="5340"/>
                    <a:pt x="1557" y="5298"/>
                    <a:pt x="1516" y="5240"/>
                  </a:cubicBezTo>
                  <a:cubicBezTo>
                    <a:pt x="1449" y="5114"/>
                    <a:pt x="1357" y="4913"/>
                    <a:pt x="1206" y="4687"/>
                  </a:cubicBezTo>
                  <a:cubicBezTo>
                    <a:pt x="1122" y="4579"/>
                    <a:pt x="1039" y="4461"/>
                    <a:pt x="938" y="4336"/>
                  </a:cubicBezTo>
                  <a:cubicBezTo>
                    <a:pt x="846" y="4219"/>
                    <a:pt x="729" y="4085"/>
                    <a:pt x="670" y="3951"/>
                  </a:cubicBezTo>
                  <a:cubicBezTo>
                    <a:pt x="637" y="3876"/>
                    <a:pt x="620" y="3792"/>
                    <a:pt x="603" y="3708"/>
                  </a:cubicBezTo>
                  <a:cubicBezTo>
                    <a:pt x="578" y="3624"/>
                    <a:pt x="545" y="3524"/>
                    <a:pt x="520" y="3432"/>
                  </a:cubicBezTo>
                  <a:cubicBezTo>
                    <a:pt x="453" y="3240"/>
                    <a:pt x="377" y="3064"/>
                    <a:pt x="302" y="2880"/>
                  </a:cubicBezTo>
                  <a:cubicBezTo>
                    <a:pt x="269" y="2788"/>
                    <a:pt x="235" y="2696"/>
                    <a:pt x="218" y="2612"/>
                  </a:cubicBezTo>
                  <a:cubicBezTo>
                    <a:pt x="218" y="2570"/>
                    <a:pt x="218" y="2528"/>
                    <a:pt x="210" y="2478"/>
                  </a:cubicBezTo>
                  <a:cubicBezTo>
                    <a:pt x="210" y="2436"/>
                    <a:pt x="210" y="2386"/>
                    <a:pt x="218" y="2336"/>
                  </a:cubicBezTo>
                  <a:cubicBezTo>
                    <a:pt x="218" y="2152"/>
                    <a:pt x="227" y="1967"/>
                    <a:pt x="227" y="1792"/>
                  </a:cubicBezTo>
                  <a:cubicBezTo>
                    <a:pt x="243" y="1440"/>
                    <a:pt x="260" y="1130"/>
                    <a:pt x="269" y="863"/>
                  </a:cubicBezTo>
                  <a:cubicBezTo>
                    <a:pt x="285" y="327"/>
                    <a:pt x="29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4973200" y="2574400"/>
              <a:ext cx="72650" cy="127650"/>
            </a:xfrm>
            <a:custGeom>
              <a:avLst/>
              <a:gdLst/>
              <a:ahLst/>
              <a:cxnLst/>
              <a:rect l="l" t="t" r="r" b="b"/>
              <a:pathLst>
                <a:path w="2906" h="5106" extrusionOk="0">
                  <a:moveTo>
                    <a:pt x="2796" y="2511"/>
                  </a:moveTo>
                  <a:cubicBezTo>
                    <a:pt x="2905" y="1482"/>
                    <a:pt x="2754" y="134"/>
                    <a:pt x="1993" y="67"/>
                  </a:cubicBezTo>
                  <a:cubicBezTo>
                    <a:pt x="1240" y="0"/>
                    <a:pt x="578" y="285"/>
                    <a:pt x="352" y="1415"/>
                  </a:cubicBezTo>
                  <a:cubicBezTo>
                    <a:pt x="352" y="1415"/>
                    <a:pt x="202" y="2168"/>
                    <a:pt x="1" y="3097"/>
                  </a:cubicBezTo>
                  <a:cubicBezTo>
                    <a:pt x="813" y="3808"/>
                    <a:pt x="1758" y="4503"/>
                    <a:pt x="2855" y="5106"/>
                  </a:cubicBezTo>
                  <a:cubicBezTo>
                    <a:pt x="2855" y="4093"/>
                    <a:pt x="2721" y="3139"/>
                    <a:pt x="2796" y="2511"/>
                  </a:cubicBezTo>
                  <a:close/>
                </a:path>
              </a:pathLst>
            </a:custGeom>
            <a:solidFill>
              <a:srgbClr val="FBE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4932000" y="1182800"/>
              <a:ext cx="460125" cy="800125"/>
            </a:xfrm>
            <a:custGeom>
              <a:avLst/>
              <a:gdLst/>
              <a:ahLst/>
              <a:cxnLst/>
              <a:rect l="l" t="t" r="r" b="b"/>
              <a:pathLst>
                <a:path w="18405" h="32005" extrusionOk="0">
                  <a:moveTo>
                    <a:pt x="4461" y="0"/>
                  </a:moveTo>
                  <a:cubicBezTo>
                    <a:pt x="4461" y="0"/>
                    <a:pt x="4888" y="1524"/>
                    <a:pt x="4980" y="2285"/>
                  </a:cubicBezTo>
                  <a:cubicBezTo>
                    <a:pt x="5072" y="3055"/>
                    <a:pt x="4587" y="3566"/>
                    <a:pt x="3791" y="4193"/>
                  </a:cubicBezTo>
                  <a:cubicBezTo>
                    <a:pt x="2988" y="4821"/>
                    <a:pt x="912" y="7600"/>
                    <a:pt x="452" y="8696"/>
                  </a:cubicBezTo>
                  <a:cubicBezTo>
                    <a:pt x="0" y="9792"/>
                    <a:pt x="611" y="12203"/>
                    <a:pt x="1415" y="12998"/>
                  </a:cubicBezTo>
                  <a:cubicBezTo>
                    <a:pt x="1807" y="13382"/>
                    <a:pt x="3712" y="13582"/>
                    <a:pt x="5680" y="13582"/>
                  </a:cubicBezTo>
                  <a:cubicBezTo>
                    <a:pt x="7786" y="13582"/>
                    <a:pt x="9965" y="13353"/>
                    <a:pt x="10437" y="12872"/>
                  </a:cubicBezTo>
                  <a:cubicBezTo>
                    <a:pt x="11349" y="11943"/>
                    <a:pt x="11575" y="11349"/>
                    <a:pt x="11667" y="11324"/>
                  </a:cubicBezTo>
                  <a:cubicBezTo>
                    <a:pt x="11667" y="11324"/>
                    <a:pt x="11668" y="11324"/>
                    <a:pt x="11668" y="11324"/>
                  </a:cubicBezTo>
                  <a:cubicBezTo>
                    <a:pt x="11775" y="11324"/>
                    <a:pt x="14120" y="16273"/>
                    <a:pt x="14320" y="17082"/>
                  </a:cubicBezTo>
                  <a:cubicBezTo>
                    <a:pt x="14521" y="17885"/>
                    <a:pt x="14613" y="19216"/>
                    <a:pt x="15266" y="21057"/>
                  </a:cubicBezTo>
                  <a:cubicBezTo>
                    <a:pt x="15919" y="22899"/>
                    <a:pt x="16496" y="25443"/>
                    <a:pt x="16538" y="26129"/>
                  </a:cubicBezTo>
                  <a:cubicBezTo>
                    <a:pt x="16588" y="26815"/>
                    <a:pt x="16069" y="27703"/>
                    <a:pt x="16069" y="27962"/>
                  </a:cubicBezTo>
                  <a:cubicBezTo>
                    <a:pt x="16061" y="28213"/>
                    <a:pt x="16086" y="28489"/>
                    <a:pt x="16103" y="28891"/>
                  </a:cubicBezTo>
                  <a:cubicBezTo>
                    <a:pt x="16119" y="29293"/>
                    <a:pt x="16136" y="29410"/>
                    <a:pt x="16103" y="29636"/>
                  </a:cubicBezTo>
                  <a:cubicBezTo>
                    <a:pt x="16069" y="29854"/>
                    <a:pt x="15960" y="30197"/>
                    <a:pt x="16069" y="30230"/>
                  </a:cubicBezTo>
                  <a:cubicBezTo>
                    <a:pt x="16088" y="30238"/>
                    <a:pt x="16115" y="30243"/>
                    <a:pt x="16147" y="30243"/>
                  </a:cubicBezTo>
                  <a:cubicBezTo>
                    <a:pt x="16288" y="30243"/>
                    <a:pt x="16530" y="30148"/>
                    <a:pt x="16605" y="29787"/>
                  </a:cubicBezTo>
                  <a:cubicBezTo>
                    <a:pt x="16697" y="29343"/>
                    <a:pt x="16697" y="29284"/>
                    <a:pt x="16772" y="29109"/>
                  </a:cubicBezTo>
                  <a:cubicBezTo>
                    <a:pt x="16848" y="28950"/>
                    <a:pt x="16957" y="28880"/>
                    <a:pt x="17002" y="28880"/>
                  </a:cubicBezTo>
                  <a:cubicBezTo>
                    <a:pt x="17007" y="28880"/>
                    <a:pt x="17012" y="28881"/>
                    <a:pt x="17015" y="28883"/>
                  </a:cubicBezTo>
                  <a:cubicBezTo>
                    <a:pt x="17048" y="28899"/>
                    <a:pt x="17149" y="29276"/>
                    <a:pt x="17082" y="29619"/>
                  </a:cubicBezTo>
                  <a:cubicBezTo>
                    <a:pt x="17015" y="29962"/>
                    <a:pt x="16898" y="30289"/>
                    <a:pt x="16797" y="30515"/>
                  </a:cubicBezTo>
                  <a:cubicBezTo>
                    <a:pt x="16697" y="30732"/>
                    <a:pt x="16345" y="31017"/>
                    <a:pt x="16178" y="31251"/>
                  </a:cubicBezTo>
                  <a:cubicBezTo>
                    <a:pt x="16002" y="31477"/>
                    <a:pt x="15902" y="31845"/>
                    <a:pt x="15994" y="31963"/>
                  </a:cubicBezTo>
                  <a:cubicBezTo>
                    <a:pt x="16019" y="31992"/>
                    <a:pt x="16046" y="32005"/>
                    <a:pt x="16075" y="32005"/>
                  </a:cubicBezTo>
                  <a:cubicBezTo>
                    <a:pt x="16164" y="32005"/>
                    <a:pt x="16280" y="31887"/>
                    <a:pt x="16463" y="31737"/>
                  </a:cubicBezTo>
                  <a:cubicBezTo>
                    <a:pt x="16697" y="31544"/>
                    <a:pt x="16755" y="31494"/>
                    <a:pt x="16981" y="31310"/>
                  </a:cubicBezTo>
                  <a:cubicBezTo>
                    <a:pt x="17199" y="31126"/>
                    <a:pt x="17274" y="30975"/>
                    <a:pt x="17450" y="30757"/>
                  </a:cubicBezTo>
                  <a:cubicBezTo>
                    <a:pt x="17634" y="30540"/>
                    <a:pt x="17952" y="29795"/>
                    <a:pt x="18120" y="29502"/>
                  </a:cubicBezTo>
                  <a:cubicBezTo>
                    <a:pt x="18295" y="29201"/>
                    <a:pt x="18396" y="29050"/>
                    <a:pt x="18404" y="28699"/>
                  </a:cubicBezTo>
                  <a:cubicBezTo>
                    <a:pt x="18404" y="28355"/>
                    <a:pt x="18128" y="26564"/>
                    <a:pt x="18061" y="25778"/>
                  </a:cubicBezTo>
                  <a:cubicBezTo>
                    <a:pt x="17994" y="24991"/>
                    <a:pt x="17567" y="19300"/>
                    <a:pt x="17216" y="18019"/>
                  </a:cubicBezTo>
                  <a:cubicBezTo>
                    <a:pt x="16864" y="16739"/>
                    <a:pt x="16454" y="15919"/>
                    <a:pt x="16144" y="14789"/>
                  </a:cubicBezTo>
                  <a:cubicBezTo>
                    <a:pt x="15843" y="13667"/>
                    <a:pt x="14872" y="10027"/>
                    <a:pt x="14613" y="8771"/>
                  </a:cubicBezTo>
                  <a:cubicBezTo>
                    <a:pt x="14353" y="7524"/>
                    <a:pt x="13943" y="5984"/>
                    <a:pt x="12780" y="5156"/>
                  </a:cubicBezTo>
                  <a:cubicBezTo>
                    <a:pt x="11617" y="4319"/>
                    <a:pt x="10127" y="4168"/>
                    <a:pt x="9349" y="3407"/>
                  </a:cubicBezTo>
                  <a:cubicBezTo>
                    <a:pt x="8579" y="2637"/>
                    <a:pt x="8369" y="1975"/>
                    <a:pt x="87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4991000" y="1378625"/>
              <a:ext cx="24700" cy="57575"/>
            </a:xfrm>
            <a:custGeom>
              <a:avLst/>
              <a:gdLst/>
              <a:ahLst/>
              <a:cxnLst/>
              <a:rect l="l" t="t" r="r" b="b"/>
              <a:pathLst>
                <a:path w="988" h="2303" extrusionOk="0">
                  <a:moveTo>
                    <a:pt x="988" y="1"/>
                  </a:moveTo>
                  <a:cubicBezTo>
                    <a:pt x="988" y="1"/>
                    <a:pt x="51" y="805"/>
                    <a:pt x="0" y="1851"/>
                  </a:cubicBezTo>
                  <a:lnTo>
                    <a:pt x="410" y="2302"/>
                  </a:lnTo>
                  <a:cubicBezTo>
                    <a:pt x="410" y="2302"/>
                    <a:pt x="469" y="721"/>
                    <a:pt x="988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5043525" y="1182800"/>
              <a:ext cx="107975" cy="71150"/>
            </a:xfrm>
            <a:custGeom>
              <a:avLst/>
              <a:gdLst/>
              <a:ahLst/>
              <a:cxnLst/>
              <a:rect l="l" t="t" r="r" b="b"/>
              <a:pathLst>
                <a:path w="4319" h="2846" extrusionOk="0">
                  <a:moveTo>
                    <a:pt x="0" y="0"/>
                  </a:moveTo>
                  <a:cubicBezTo>
                    <a:pt x="0" y="0"/>
                    <a:pt x="427" y="1524"/>
                    <a:pt x="519" y="2285"/>
                  </a:cubicBezTo>
                  <a:cubicBezTo>
                    <a:pt x="527" y="2394"/>
                    <a:pt x="527" y="2503"/>
                    <a:pt x="519" y="2603"/>
                  </a:cubicBezTo>
                  <a:cubicBezTo>
                    <a:pt x="837" y="2754"/>
                    <a:pt x="1138" y="2846"/>
                    <a:pt x="1389" y="2846"/>
                  </a:cubicBezTo>
                  <a:cubicBezTo>
                    <a:pt x="2159" y="2846"/>
                    <a:pt x="3440" y="1984"/>
                    <a:pt x="4143" y="1080"/>
                  </a:cubicBezTo>
                  <a:cubicBezTo>
                    <a:pt x="4176" y="770"/>
                    <a:pt x="4235" y="419"/>
                    <a:pt x="4319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5179100" y="1415050"/>
              <a:ext cx="44575" cy="75975"/>
            </a:xfrm>
            <a:custGeom>
              <a:avLst/>
              <a:gdLst/>
              <a:ahLst/>
              <a:cxnLst/>
              <a:rect l="l" t="t" r="r" b="b"/>
              <a:pathLst>
                <a:path w="1783" h="3039" extrusionOk="0">
                  <a:moveTo>
                    <a:pt x="184" y="0"/>
                  </a:moveTo>
                  <a:lnTo>
                    <a:pt x="184" y="0"/>
                  </a:lnTo>
                  <a:cubicBezTo>
                    <a:pt x="184" y="0"/>
                    <a:pt x="0" y="2009"/>
                    <a:pt x="1080" y="3038"/>
                  </a:cubicBezTo>
                  <a:lnTo>
                    <a:pt x="1783" y="2034"/>
                  </a:lnTo>
                  <a:cubicBezTo>
                    <a:pt x="1783" y="2034"/>
                    <a:pt x="1055" y="854"/>
                    <a:pt x="184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4882200" y="1378675"/>
              <a:ext cx="555100" cy="1365900"/>
            </a:xfrm>
            <a:custGeom>
              <a:avLst/>
              <a:gdLst/>
              <a:ahLst/>
              <a:cxnLst/>
              <a:rect l="l" t="t" r="r" b="b"/>
              <a:pathLst>
                <a:path w="22204" h="54636" extrusionOk="0">
                  <a:moveTo>
                    <a:pt x="7745" y="0"/>
                  </a:moveTo>
                  <a:cubicBezTo>
                    <a:pt x="7649" y="0"/>
                    <a:pt x="7551" y="5"/>
                    <a:pt x="7449" y="16"/>
                  </a:cubicBezTo>
                  <a:cubicBezTo>
                    <a:pt x="6528" y="99"/>
                    <a:pt x="4629" y="1079"/>
                    <a:pt x="4629" y="1079"/>
                  </a:cubicBezTo>
                  <a:cubicBezTo>
                    <a:pt x="4629" y="1079"/>
                    <a:pt x="3457" y="183"/>
                    <a:pt x="3273" y="166"/>
                  </a:cubicBezTo>
                  <a:cubicBezTo>
                    <a:pt x="3267" y="166"/>
                    <a:pt x="3261" y="166"/>
                    <a:pt x="3254" y="166"/>
                  </a:cubicBezTo>
                  <a:cubicBezTo>
                    <a:pt x="3062" y="166"/>
                    <a:pt x="2666" y="412"/>
                    <a:pt x="2285" y="1012"/>
                  </a:cubicBezTo>
                  <a:cubicBezTo>
                    <a:pt x="1900" y="1639"/>
                    <a:pt x="1657" y="2535"/>
                    <a:pt x="1791" y="3070"/>
                  </a:cubicBezTo>
                  <a:cubicBezTo>
                    <a:pt x="1934" y="3606"/>
                    <a:pt x="2293" y="4719"/>
                    <a:pt x="3315" y="5447"/>
                  </a:cubicBezTo>
                  <a:cubicBezTo>
                    <a:pt x="3315" y="5447"/>
                    <a:pt x="4051" y="8661"/>
                    <a:pt x="4151" y="9758"/>
                  </a:cubicBezTo>
                  <a:cubicBezTo>
                    <a:pt x="4260" y="10854"/>
                    <a:pt x="2436" y="14536"/>
                    <a:pt x="2821" y="18378"/>
                  </a:cubicBezTo>
                  <a:cubicBezTo>
                    <a:pt x="3214" y="22211"/>
                    <a:pt x="4972" y="26898"/>
                    <a:pt x="5474" y="29735"/>
                  </a:cubicBezTo>
                  <a:cubicBezTo>
                    <a:pt x="5474" y="29735"/>
                    <a:pt x="3867" y="35886"/>
                    <a:pt x="2344" y="39360"/>
                  </a:cubicBezTo>
                  <a:cubicBezTo>
                    <a:pt x="820" y="42833"/>
                    <a:pt x="0" y="43954"/>
                    <a:pt x="117" y="45059"/>
                  </a:cubicBezTo>
                  <a:cubicBezTo>
                    <a:pt x="243" y="46156"/>
                    <a:pt x="3072" y="51269"/>
                    <a:pt x="9073" y="53311"/>
                  </a:cubicBezTo>
                  <a:cubicBezTo>
                    <a:pt x="11835" y="54250"/>
                    <a:pt x="14222" y="54635"/>
                    <a:pt x="16136" y="54635"/>
                  </a:cubicBezTo>
                  <a:cubicBezTo>
                    <a:pt x="18386" y="54635"/>
                    <a:pt x="19982" y="54103"/>
                    <a:pt x="20764" y="53311"/>
                  </a:cubicBezTo>
                  <a:cubicBezTo>
                    <a:pt x="22204" y="51847"/>
                    <a:pt x="21509" y="50114"/>
                    <a:pt x="20530" y="48650"/>
                  </a:cubicBezTo>
                  <a:cubicBezTo>
                    <a:pt x="19559" y="47185"/>
                    <a:pt x="12671" y="33292"/>
                    <a:pt x="13399" y="28019"/>
                  </a:cubicBezTo>
                  <a:cubicBezTo>
                    <a:pt x="14136" y="22755"/>
                    <a:pt x="15567" y="19767"/>
                    <a:pt x="14655" y="16754"/>
                  </a:cubicBezTo>
                  <a:cubicBezTo>
                    <a:pt x="13734" y="13733"/>
                    <a:pt x="11316" y="10268"/>
                    <a:pt x="11341" y="9925"/>
                  </a:cubicBezTo>
                  <a:cubicBezTo>
                    <a:pt x="11475" y="8310"/>
                    <a:pt x="13056" y="4962"/>
                    <a:pt x="13307" y="4594"/>
                  </a:cubicBezTo>
                  <a:cubicBezTo>
                    <a:pt x="13550" y="4234"/>
                    <a:pt x="13416" y="4025"/>
                    <a:pt x="13333" y="3949"/>
                  </a:cubicBezTo>
                  <a:cubicBezTo>
                    <a:pt x="13333" y="3949"/>
                    <a:pt x="10905" y="1765"/>
                    <a:pt x="9943" y="1003"/>
                  </a:cubicBezTo>
                  <a:cubicBezTo>
                    <a:pt x="9095" y="327"/>
                    <a:pt x="8506" y="0"/>
                    <a:pt x="7745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4999575" y="1895025"/>
              <a:ext cx="58600" cy="227025"/>
            </a:xfrm>
            <a:custGeom>
              <a:avLst/>
              <a:gdLst/>
              <a:ahLst/>
              <a:cxnLst/>
              <a:rect l="l" t="t" r="r" b="b"/>
              <a:pathLst>
                <a:path w="2344" h="9081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2160" y="1"/>
                    <a:pt x="1440" y="3323"/>
                    <a:pt x="0" y="5892"/>
                  </a:cubicBezTo>
                  <a:lnTo>
                    <a:pt x="779" y="9081"/>
                  </a:lnTo>
                  <a:cubicBezTo>
                    <a:pt x="779" y="9081"/>
                    <a:pt x="2344" y="4536"/>
                    <a:pt x="2160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5165525" y="2090225"/>
              <a:ext cx="84525" cy="480425"/>
            </a:xfrm>
            <a:custGeom>
              <a:avLst/>
              <a:gdLst/>
              <a:ahLst/>
              <a:cxnLst/>
              <a:rect l="l" t="t" r="r" b="b"/>
              <a:pathLst>
                <a:path w="3381" h="19217" extrusionOk="0">
                  <a:moveTo>
                    <a:pt x="2033" y="1"/>
                  </a:moveTo>
                  <a:lnTo>
                    <a:pt x="2033" y="1"/>
                  </a:lnTo>
                  <a:cubicBezTo>
                    <a:pt x="2031" y="1"/>
                    <a:pt x="1" y="10382"/>
                    <a:pt x="3380" y="19217"/>
                  </a:cubicBezTo>
                  <a:cubicBezTo>
                    <a:pt x="3380" y="19217"/>
                    <a:pt x="1690" y="12212"/>
                    <a:pt x="3113" y="6094"/>
                  </a:cubicBezTo>
                  <a:cubicBezTo>
                    <a:pt x="2393" y="3742"/>
                    <a:pt x="1933" y="1566"/>
                    <a:pt x="2033" y="1"/>
                  </a:cubicBezTo>
                  <a:cubicBezTo>
                    <a:pt x="2033" y="1"/>
                    <a:pt x="2033" y="1"/>
                    <a:pt x="2033" y="1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4944325" y="2700975"/>
              <a:ext cx="103600" cy="98150"/>
            </a:xfrm>
            <a:custGeom>
              <a:avLst/>
              <a:gdLst/>
              <a:ahLst/>
              <a:cxnLst/>
              <a:rect l="l" t="t" r="r" b="b"/>
              <a:pathLst>
                <a:path w="4144" h="3926" extrusionOk="0">
                  <a:moveTo>
                    <a:pt x="704" y="1"/>
                  </a:moveTo>
                  <a:cubicBezTo>
                    <a:pt x="1" y="1566"/>
                    <a:pt x="302" y="2980"/>
                    <a:pt x="629" y="3591"/>
                  </a:cubicBezTo>
                  <a:cubicBezTo>
                    <a:pt x="824" y="3269"/>
                    <a:pt x="1132" y="3140"/>
                    <a:pt x="1445" y="3140"/>
                  </a:cubicBezTo>
                  <a:cubicBezTo>
                    <a:pt x="1977" y="3140"/>
                    <a:pt x="2522" y="3510"/>
                    <a:pt x="2554" y="3926"/>
                  </a:cubicBezTo>
                  <a:cubicBezTo>
                    <a:pt x="4144" y="2587"/>
                    <a:pt x="4001" y="261"/>
                    <a:pt x="4001" y="260"/>
                  </a:cubicBezTo>
                  <a:lnTo>
                    <a:pt x="4001" y="260"/>
                  </a:lnTo>
                  <a:cubicBezTo>
                    <a:pt x="3257" y="1591"/>
                    <a:pt x="1809" y="1951"/>
                    <a:pt x="1809" y="1951"/>
                  </a:cubicBezTo>
                  <a:cubicBezTo>
                    <a:pt x="980" y="1298"/>
                    <a:pt x="704" y="1"/>
                    <a:pt x="704" y="1"/>
                  </a:cubicBezTo>
                  <a:close/>
                </a:path>
              </a:pathLst>
            </a:custGeom>
            <a:solidFill>
              <a:srgbClr val="D43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4933875" y="1394125"/>
              <a:ext cx="64050" cy="42075"/>
            </a:xfrm>
            <a:custGeom>
              <a:avLst/>
              <a:gdLst/>
              <a:ahLst/>
              <a:cxnLst/>
              <a:rect l="l" t="t" r="r" b="b"/>
              <a:pathLst>
                <a:path w="2562" h="1683" extrusionOk="0">
                  <a:moveTo>
                    <a:pt x="1934" y="0"/>
                  </a:moveTo>
                  <a:lnTo>
                    <a:pt x="1" y="1682"/>
                  </a:lnTo>
                  <a:lnTo>
                    <a:pt x="2562" y="461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4983675" y="1624275"/>
              <a:ext cx="182900" cy="76175"/>
            </a:xfrm>
            <a:custGeom>
              <a:avLst/>
              <a:gdLst/>
              <a:ahLst/>
              <a:cxnLst/>
              <a:rect l="l" t="t" r="r" b="b"/>
              <a:pathLst>
                <a:path w="7316" h="3047" extrusionOk="0">
                  <a:moveTo>
                    <a:pt x="7298" y="0"/>
                  </a:moveTo>
                  <a:lnTo>
                    <a:pt x="7298" y="0"/>
                  </a:lnTo>
                  <a:cubicBezTo>
                    <a:pt x="5616" y="1247"/>
                    <a:pt x="2101" y="2545"/>
                    <a:pt x="2101" y="2545"/>
                  </a:cubicBezTo>
                  <a:cubicBezTo>
                    <a:pt x="846" y="1448"/>
                    <a:pt x="84" y="252"/>
                    <a:pt x="84" y="252"/>
                  </a:cubicBezTo>
                  <a:cubicBezTo>
                    <a:pt x="67" y="394"/>
                    <a:pt x="42" y="553"/>
                    <a:pt x="0" y="729"/>
                  </a:cubicBezTo>
                  <a:cubicBezTo>
                    <a:pt x="369" y="1222"/>
                    <a:pt x="1180" y="2243"/>
                    <a:pt x="2101" y="3047"/>
                  </a:cubicBezTo>
                  <a:cubicBezTo>
                    <a:pt x="2101" y="3047"/>
                    <a:pt x="5516" y="1457"/>
                    <a:pt x="7315" y="226"/>
                  </a:cubicBezTo>
                  <a:cubicBezTo>
                    <a:pt x="7290" y="176"/>
                    <a:pt x="7282" y="134"/>
                    <a:pt x="7282" y="109"/>
                  </a:cubicBezTo>
                  <a:cubicBezTo>
                    <a:pt x="7290" y="67"/>
                    <a:pt x="7290" y="34"/>
                    <a:pt x="7298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4889925" y="1024400"/>
              <a:ext cx="187300" cy="390675"/>
            </a:xfrm>
            <a:custGeom>
              <a:avLst/>
              <a:gdLst/>
              <a:ahLst/>
              <a:cxnLst/>
              <a:rect l="l" t="t" r="r" b="b"/>
              <a:pathLst>
                <a:path w="7492" h="15627" extrusionOk="0">
                  <a:moveTo>
                    <a:pt x="3516" y="1"/>
                  </a:moveTo>
                  <a:cubicBezTo>
                    <a:pt x="2872" y="1968"/>
                    <a:pt x="2813" y="3390"/>
                    <a:pt x="3407" y="5725"/>
                  </a:cubicBezTo>
                  <a:cubicBezTo>
                    <a:pt x="4001" y="8052"/>
                    <a:pt x="4001" y="9266"/>
                    <a:pt x="2922" y="10245"/>
                  </a:cubicBezTo>
                  <a:cubicBezTo>
                    <a:pt x="1851" y="11224"/>
                    <a:pt x="1" y="13149"/>
                    <a:pt x="1750" y="15626"/>
                  </a:cubicBezTo>
                  <a:cubicBezTo>
                    <a:pt x="1750" y="15626"/>
                    <a:pt x="2980" y="13115"/>
                    <a:pt x="4194" y="12312"/>
                  </a:cubicBezTo>
                  <a:cubicBezTo>
                    <a:pt x="5416" y="11500"/>
                    <a:pt x="7491" y="10069"/>
                    <a:pt x="6496" y="6956"/>
                  </a:cubicBezTo>
                  <a:cubicBezTo>
                    <a:pt x="5508" y="3842"/>
                    <a:pt x="3516" y="1"/>
                    <a:pt x="3516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5173225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940" y="1"/>
                  </a:moveTo>
                  <a:cubicBezTo>
                    <a:pt x="739" y="1"/>
                    <a:pt x="492" y="209"/>
                    <a:pt x="411" y="370"/>
                  </a:cubicBezTo>
                  <a:cubicBezTo>
                    <a:pt x="219" y="755"/>
                    <a:pt x="1" y="2396"/>
                    <a:pt x="51" y="2538"/>
                  </a:cubicBezTo>
                  <a:cubicBezTo>
                    <a:pt x="58" y="2557"/>
                    <a:pt x="80" y="2566"/>
                    <a:pt x="114" y="2566"/>
                  </a:cubicBezTo>
                  <a:cubicBezTo>
                    <a:pt x="317" y="2566"/>
                    <a:pt x="936" y="2233"/>
                    <a:pt x="1122" y="1751"/>
                  </a:cubicBezTo>
                  <a:cubicBezTo>
                    <a:pt x="1332" y="1182"/>
                    <a:pt x="1307" y="320"/>
                    <a:pt x="1122" y="86"/>
                  </a:cubicBezTo>
                  <a:cubicBezTo>
                    <a:pt x="1073" y="26"/>
                    <a:pt x="1009" y="1"/>
                    <a:pt x="9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5183500" y="1157275"/>
              <a:ext cx="3150" cy="20325"/>
            </a:xfrm>
            <a:custGeom>
              <a:avLst/>
              <a:gdLst/>
              <a:ahLst/>
              <a:cxnLst/>
              <a:rect l="l" t="t" r="r" b="b"/>
              <a:pathLst>
                <a:path w="126" h="813" extrusionOk="0">
                  <a:moveTo>
                    <a:pt x="67" y="0"/>
                  </a:moveTo>
                  <a:cubicBezTo>
                    <a:pt x="34" y="0"/>
                    <a:pt x="0" y="34"/>
                    <a:pt x="0" y="67"/>
                  </a:cubicBezTo>
                  <a:lnTo>
                    <a:pt x="0" y="753"/>
                  </a:lnTo>
                  <a:cubicBezTo>
                    <a:pt x="0" y="787"/>
                    <a:pt x="34" y="812"/>
                    <a:pt x="67" y="812"/>
                  </a:cubicBezTo>
                  <a:cubicBezTo>
                    <a:pt x="100" y="812"/>
                    <a:pt x="126" y="787"/>
                    <a:pt x="126" y="753"/>
                  </a:cubicBezTo>
                  <a:lnTo>
                    <a:pt x="126" y="67"/>
                  </a:lnTo>
                  <a:cubicBezTo>
                    <a:pt x="126" y="34"/>
                    <a:pt x="100" y="0"/>
                    <a:pt x="67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5179100" y="1172750"/>
              <a:ext cx="11950" cy="33725"/>
            </a:xfrm>
            <a:custGeom>
              <a:avLst/>
              <a:gdLst/>
              <a:ahLst/>
              <a:cxnLst/>
              <a:rect l="l" t="t" r="r" b="b"/>
              <a:pathLst>
                <a:path w="478" h="1349" extrusionOk="0">
                  <a:moveTo>
                    <a:pt x="0" y="1"/>
                  </a:moveTo>
                  <a:lnTo>
                    <a:pt x="0" y="1348"/>
                  </a:lnTo>
                  <a:lnTo>
                    <a:pt x="477" y="1348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4986600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392" y="1"/>
                  </a:moveTo>
                  <a:cubicBezTo>
                    <a:pt x="323" y="1"/>
                    <a:pt x="259" y="26"/>
                    <a:pt x="210" y="86"/>
                  </a:cubicBezTo>
                  <a:cubicBezTo>
                    <a:pt x="26" y="320"/>
                    <a:pt x="1" y="1182"/>
                    <a:pt x="210" y="1751"/>
                  </a:cubicBezTo>
                  <a:cubicBezTo>
                    <a:pt x="397" y="2233"/>
                    <a:pt x="1009" y="2566"/>
                    <a:pt x="1216" y="2566"/>
                  </a:cubicBezTo>
                  <a:cubicBezTo>
                    <a:pt x="1250" y="2566"/>
                    <a:pt x="1273" y="2557"/>
                    <a:pt x="1281" y="2538"/>
                  </a:cubicBezTo>
                  <a:cubicBezTo>
                    <a:pt x="1331" y="2396"/>
                    <a:pt x="1114" y="755"/>
                    <a:pt x="921" y="370"/>
                  </a:cubicBezTo>
                  <a:cubicBezTo>
                    <a:pt x="840" y="209"/>
                    <a:pt x="593" y="1"/>
                    <a:pt x="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5006475" y="1157275"/>
              <a:ext cx="2950" cy="20325"/>
            </a:xfrm>
            <a:custGeom>
              <a:avLst/>
              <a:gdLst/>
              <a:ahLst/>
              <a:cxnLst/>
              <a:rect l="l" t="t" r="r" b="b"/>
              <a:pathLst>
                <a:path w="118" h="813" extrusionOk="0">
                  <a:moveTo>
                    <a:pt x="59" y="0"/>
                  </a:moveTo>
                  <a:cubicBezTo>
                    <a:pt x="26" y="0"/>
                    <a:pt x="1" y="34"/>
                    <a:pt x="1" y="67"/>
                  </a:cubicBezTo>
                  <a:lnTo>
                    <a:pt x="1" y="753"/>
                  </a:lnTo>
                  <a:cubicBezTo>
                    <a:pt x="1" y="787"/>
                    <a:pt x="26" y="812"/>
                    <a:pt x="59" y="812"/>
                  </a:cubicBezTo>
                  <a:cubicBezTo>
                    <a:pt x="93" y="812"/>
                    <a:pt x="118" y="787"/>
                    <a:pt x="118" y="753"/>
                  </a:cubicBezTo>
                  <a:lnTo>
                    <a:pt x="118" y="67"/>
                  </a:lnTo>
                  <a:cubicBezTo>
                    <a:pt x="118" y="34"/>
                    <a:pt x="93" y="0"/>
                    <a:pt x="59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5001875" y="1172750"/>
              <a:ext cx="12150" cy="33725"/>
            </a:xfrm>
            <a:custGeom>
              <a:avLst/>
              <a:gdLst/>
              <a:ahLst/>
              <a:cxnLst/>
              <a:rect l="l" t="t" r="r" b="b"/>
              <a:pathLst>
                <a:path w="486" h="1349" extrusionOk="0">
                  <a:moveTo>
                    <a:pt x="1" y="1"/>
                  </a:moveTo>
                  <a:lnTo>
                    <a:pt x="1" y="1348"/>
                  </a:lnTo>
                  <a:lnTo>
                    <a:pt x="486" y="134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4999775" y="970850"/>
              <a:ext cx="193575" cy="259675"/>
            </a:xfrm>
            <a:custGeom>
              <a:avLst/>
              <a:gdLst/>
              <a:ahLst/>
              <a:cxnLst/>
              <a:rect l="l" t="t" r="r" b="b"/>
              <a:pathLst>
                <a:path w="7743" h="10387" extrusionOk="0">
                  <a:moveTo>
                    <a:pt x="3867" y="0"/>
                  </a:moveTo>
                  <a:cubicBezTo>
                    <a:pt x="3022" y="0"/>
                    <a:pt x="612" y="712"/>
                    <a:pt x="310" y="2863"/>
                  </a:cubicBezTo>
                  <a:cubicBezTo>
                    <a:pt x="1" y="5005"/>
                    <a:pt x="285" y="6788"/>
                    <a:pt x="679" y="7884"/>
                  </a:cubicBezTo>
                  <a:cubicBezTo>
                    <a:pt x="1072" y="8980"/>
                    <a:pt x="2888" y="10386"/>
                    <a:pt x="3867" y="10386"/>
                  </a:cubicBezTo>
                  <a:cubicBezTo>
                    <a:pt x="4855" y="10386"/>
                    <a:pt x="6671" y="8980"/>
                    <a:pt x="7064" y="7884"/>
                  </a:cubicBezTo>
                  <a:cubicBezTo>
                    <a:pt x="7458" y="6788"/>
                    <a:pt x="7742" y="5005"/>
                    <a:pt x="7433" y="2863"/>
                  </a:cubicBezTo>
                  <a:cubicBezTo>
                    <a:pt x="7131" y="712"/>
                    <a:pt x="4721" y="0"/>
                    <a:pt x="3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4957925" y="948450"/>
              <a:ext cx="249450" cy="169725"/>
            </a:xfrm>
            <a:custGeom>
              <a:avLst/>
              <a:gdLst/>
              <a:ahLst/>
              <a:cxnLst/>
              <a:rect l="l" t="t" r="r" b="b"/>
              <a:pathLst>
                <a:path w="9978" h="6789" extrusionOk="0">
                  <a:moveTo>
                    <a:pt x="5265" y="1"/>
                  </a:moveTo>
                  <a:cubicBezTo>
                    <a:pt x="3792" y="1"/>
                    <a:pt x="3265" y="637"/>
                    <a:pt x="3265" y="637"/>
                  </a:cubicBezTo>
                  <a:cubicBezTo>
                    <a:pt x="3265" y="637"/>
                    <a:pt x="3231" y="631"/>
                    <a:pt x="3169" y="631"/>
                  </a:cubicBezTo>
                  <a:cubicBezTo>
                    <a:pt x="2866" y="631"/>
                    <a:pt x="1901" y="775"/>
                    <a:pt x="1039" y="2478"/>
                  </a:cubicBezTo>
                  <a:cubicBezTo>
                    <a:pt x="1" y="4520"/>
                    <a:pt x="980" y="6077"/>
                    <a:pt x="1901" y="6621"/>
                  </a:cubicBezTo>
                  <a:cubicBezTo>
                    <a:pt x="2344" y="4913"/>
                    <a:pt x="2930" y="3918"/>
                    <a:pt x="3776" y="2896"/>
                  </a:cubicBezTo>
                  <a:cubicBezTo>
                    <a:pt x="3776" y="2896"/>
                    <a:pt x="6981" y="4035"/>
                    <a:pt x="9174" y="6788"/>
                  </a:cubicBezTo>
                  <a:cubicBezTo>
                    <a:pt x="9174" y="6788"/>
                    <a:pt x="9977" y="6227"/>
                    <a:pt x="9801" y="4043"/>
                  </a:cubicBezTo>
                  <a:cubicBezTo>
                    <a:pt x="9626" y="1859"/>
                    <a:pt x="7517" y="1"/>
                    <a:pt x="5265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63E4860E-379B-476D-B3FC-AE8E5FE90621}"/>
              </a:ext>
            </a:extLst>
          </p:cNvPr>
          <p:cNvSpPr/>
          <p:nvPr/>
        </p:nvSpPr>
        <p:spPr>
          <a:xfrm>
            <a:off x="6691091" y="353158"/>
            <a:ext cx="1975679" cy="1315381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Total movies </a:t>
            </a:r>
            <a:r>
              <a:rPr lang="en-US" sz="1600"/>
              <a:t>by genre</a:t>
            </a:r>
            <a:endParaRPr lang="en-US" sz="1600" dirty="0"/>
          </a:p>
        </p:txBody>
      </p:sp>
      <p:pic>
        <p:nvPicPr>
          <p:cNvPr id="32" name="Picture 2">
            <a:extLst>
              <a:ext uri="{FF2B5EF4-FFF2-40B4-BE49-F238E27FC236}">
                <a16:creationId xmlns:a16="http://schemas.microsoft.com/office/drawing/2014/main" id="{378323EE-B4D3-4EE4-AD1C-0DF8BA681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976" y="478667"/>
            <a:ext cx="5734886" cy="3548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6542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48"/>
          <p:cNvSpPr/>
          <p:nvPr/>
        </p:nvSpPr>
        <p:spPr>
          <a:xfrm>
            <a:off x="6611376" y="1197974"/>
            <a:ext cx="1975679" cy="1975629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" name="Google Shape;651;p48"/>
          <p:cNvGrpSpPr/>
          <p:nvPr/>
        </p:nvGrpSpPr>
        <p:grpSpPr>
          <a:xfrm>
            <a:off x="6607390" y="1800958"/>
            <a:ext cx="963457" cy="3165813"/>
            <a:chOff x="4869425" y="948450"/>
            <a:chExt cx="567875" cy="1865975"/>
          </a:xfrm>
        </p:grpSpPr>
        <p:sp>
          <p:nvSpPr>
            <p:cNvPr id="652" name="Google Shape;652;p48"/>
            <p:cNvSpPr/>
            <p:nvPr/>
          </p:nvSpPr>
          <p:spPr>
            <a:xfrm>
              <a:off x="4870900" y="1230500"/>
              <a:ext cx="188750" cy="737525"/>
            </a:xfrm>
            <a:custGeom>
              <a:avLst/>
              <a:gdLst/>
              <a:ahLst/>
              <a:cxnLst/>
              <a:rect l="l" t="t" r="r" b="b"/>
              <a:pathLst>
                <a:path w="7550" h="29501" extrusionOk="0">
                  <a:moveTo>
                    <a:pt x="7549" y="0"/>
                  </a:moveTo>
                  <a:lnTo>
                    <a:pt x="7549" y="0"/>
                  </a:lnTo>
                  <a:cubicBezTo>
                    <a:pt x="7549" y="1"/>
                    <a:pt x="6394" y="1239"/>
                    <a:pt x="5240" y="1766"/>
                  </a:cubicBezTo>
                  <a:cubicBezTo>
                    <a:pt x="4076" y="2294"/>
                    <a:pt x="2963" y="2469"/>
                    <a:pt x="2779" y="3633"/>
                  </a:cubicBezTo>
                  <a:cubicBezTo>
                    <a:pt x="2595" y="4788"/>
                    <a:pt x="2787" y="6395"/>
                    <a:pt x="2779" y="7884"/>
                  </a:cubicBezTo>
                  <a:cubicBezTo>
                    <a:pt x="2771" y="9374"/>
                    <a:pt x="2787" y="11592"/>
                    <a:pt x="2561" y="12554"/>
                  </a:cubicBezTo>
                  <a:cubicBezTo>
                    <a:pt x="2335" y="13517"/>
                    <a:pt x="1657" y="15124"/>
                    <a:pt x="1574" y="16664"/>
                  </a:cubicBezTo>
                  <a:cubicBezTo>
                    <a:pt x="1482" y="18195"/>
                    <a:pt x="862" y="21618"/>
                    <a:pt x="544" y="22631"/>
                  </a:cubicBezTo>
                  <a:cubicBezTo>
                    <a:pt x="235" y="23635"/>
                    <a:pt x="260" y="23786"/>
                    <a:pt x="235" y="24163"/>
                  </a:cubicBezTo>
                  <a:cubicBezTo>
                    <a:pt x="201" y="24539"/>
                    <a:pt x="0" y="26539"/>
                    <a:pt x="59" y="26824"/>
                  </a:cubicBezTo>
                  <a:cubicBezTo>
                    <a:pt x="118" y="27100"/>
                    <a:pt x="369" y="27527"/>
                    <a:pt x="436" y="27853"/>
                  </a:cubicBezTo>
                  <a:cubicBezTo>
                    <a:pt x="503" y="28171"/>
                    <a:pt x="569" y="28238"/>
                    <a:pt x="712" y="28414"/>
                  </a:cubicBezTo>
                  <a:cubicBezTo>
                    <a:pt x="854" y="28590"/>
                    <a:pt x="1113" y="28858"/>
                    <a:pt x="1281" y="29142"/>
                  </a:cubicBezTo>
                  <a:cubicBezTo>
                    <a:pt x="1427" y="29379"/>
                    <a:pt x="1487" y="29500"/>
                    <a:pt x="1580" y="29500"/>
                  </a:cubicBezTo>
                  <a:cubicBezTo>
                    <a:pt x="1598" y="29500"/>
                    <a:pt x="1618" y="29495"/>
                    <a:pt x="1641" y="29485"/>
                  </a:cubicBezTo>
                  <a:cubicBezTo>
                    <a:pt x="1775" y="29435"/>
                    <a:pt x="1816" y="29092"/>
                    <a:pt x="1657" y="28749"/>
                  </a:cubicBezTo>
                  <a:cubicBezTo>
                    <a:pt x="1498" y="28397"/>
                    <a:pt x="1239" y="28205"/>
                    <a:pt x="1206" y="28012"/>
                  </a:cubicBezTo>
                  <a:cubicBezTo>
                    <a:pt x="1164" y="27812"/>
                    <a:pt x="904" y="27335"/>
                    <a:pt x="913" y="27083"/>
                  </a:cubicBezTo>
                  <a:cubicBezTo>
                    <a:pt x="929" y="26832"/>
                    <a:pt x="963" y="25995"/>
                    <a:pt x="980" y="25970"/>
                  </a:cubicBezTo>
                  <a:cubicBezTo>
                    <a:pt x="980" y="25969"/>
                    <a:pt x="981" y="25969"/>
                    <a:pt x="981" y="25969"/>
                  </a:cubicBezTo>
                  <a:cubicBezTo>
                    <a:pt x="997" y="25969"/>
                    <a:pt x="1080" y="26190"/>
                    <a:pt x="1088" y="26389"/>
                  </a:cubicBezTo>
                  <a:cubicBezTo>
                    <a:pt x="1097" y="26590"/>
                    <a:pt x="1097" y="26791"/>
                    <a:pt x="1164" y="26983"/>
                  </a:cubicBezTo>
                  <a:cubicBezTo>
                    <a:pt x="1231" y="27184"/>
                    <a:pt x="1298" y="27376"/>
                    <a:pt x="1331" y="27552"/>
                  </a:cubicBezTo>
                  <a:cubicBezTo>
                    <a:pt x="1356" y="27720"/>
                    <a:pt x="1406" y="28046"/>
                    <a:pt x="1565" y="28046"/>
                  </a:cubicBezTo>
                  <a:cubicBezTo>
                    <a:pt x="1724" y="28046"/>
                    <a:pt x="1984" y="27761"/>
                    <a:pt x="1934" y="27393"/>
                  </a:cubicBezTo>
                  <a:cubicBezTo>
                    <a:pt x="1892" y="27025"/>
                    <a:pt x="1808" y="26841"/>
                    <a:pt x="1808" y="26698"/>
                  </a:cubicBezTo>
                  <a:cubicBezTo>
                    <a:pt x="1808" y="26556"/>
                    <a:pt x="1842" y="26021"/>
                    <a:pt x="1950" y="25619"/>
                  </a:cubicBezTo>
                  <a:cubicBezTo>
                    <a:pt x="2068" y="25209"/>
                    <a:pt x="2118" y="24916"/>
                    <a:pt x="2009" y="24297"/>
                  </a:cubicBezTo>
                  <a:cubicBezTo>
                    <a:pt x="1892" y="23669"/>
                    <a:pt x="1699" y="23552"/>
                    <a:pt x="1750" y="23259"/>
                  </a:cubicBezTo>
                  <a:cubicBezTo>
                    <a:pt x="1800" y="22966"/>
                    <a:pt x="3373" y="19041"/>
                    <a:pt x="4160" y="17333"/>
                  </a:cubicBezTo>
                  <a:cubicBezTo>
                    <a:pt x="4955" y="15618"/>
                    <a:pt x="5181" y="14580"/>
                    <a:pt x="5298" y="12956"/>
                  </a:cubicBezTo>
                  <a:cubicBezTo>
                    <a:pt x="5424" y="11333"/>
                    <a:pt x="7549" y="1"/>
                    <a:pt x="7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4938475" y="1396000"/>
              <a:ext cx="90825" cy="269725"/>
            </a:xfrm>
            <a:custGeom>
              <a:avLst/>
              <a:gdLst/>
              <a:ahLst/>
              <a:cxnLst/>
              <a:rect l="l" t="t" r="r" b="b"/>
              <a:pathLst>
                <a:path w="3633" h="10789" extrusionOk="0">
                  <a:moveTo>
                    <a:pt x="3633" y="1"/>
                  </a:moveTo>
                  <a:cubicBezTo>
                    <a:pt x="2737" y="352"/>
                    <a:pt x="1691" y="938"/>
                    <a:pt x="1691" y="938"/>
                  </a:cubicBezTo>
                  <a:cubicBezTo>
                    <a:pt x="1691" y="938"/>
                    <a:pt x="494" y="101"/>
                    <a:pt x="319" y="101"/>
                  </a:cubicBezTo>
                  <a:cubicBezTo>
                    <a:pt x="312" y="100"/>
                    <a:pt x="305" y="100"/>
                    <a:pt x="298" y="100"/>
                  </a:cubicBezTo>
                  <a:cubicBezTo>
                    <a:pt x="233" y="100"/>
                    <a:pt x="150" y="133"/>
                    <a:pt x="59" y="193"/>
                  </a:cubicBezTo>
                  <a:cubicBezTo>
                    <a:pt x="68" y="553"/>
                    <a:pt x="76" y="913"/>
                    <a:pt x="76" y="1264"/>
                  </a:cubicBezTo>
                  <a:cubicBezTo>
                    <a:pt x="68" y="2319"/>
                    <a:pt x="76" y="3742"/>
                    <a:pt x="1" y="4821"/>
                  </a:cubicBezTo>
                  <a:cubicBezTo>
                    <a:pt x="168" y="4997"/>
                    <a:pt x="361" y="5164"/>
                    <a:pt x="578" y="5307"/>
                  </a:cubicBezTo>
                  <a:cubicBezTo>
                    <a:pt x="578" y="5307"/>
                    <a:pt x="1440" y="8445"/>
                    <a:pt x="1582" y="9525"/>
                  </a:cubicBezTo>
                  <a:cubicBezTo>
                    <a:pt x="1624" y="9793"/>
                    <a:pt x="1549" y="10228"/>
                    <a:pt x="1423" y="10789"/>
                  </a:cubicBezTo>
                  <a:cubicBezTo>
                    <a:pt x="1432" y="10763"/>
                    <a:pt x="1449" y="10738"/>
                    <a:pt x="1457" y="10713"/>
                  </a:cubicBezTo>
                  <a:cubicBezTo>
                    <a:pt x="2244" y="8998"/>
                    <a:pt x="2470" y="7960"/>
                    <a:pt x="2595" y="6336"/>
                  </a:cubicBezTo>
                  <a:cubicBezTo>
                    <a:pt x="2654" y="5591"/>
                    <a:pt x="3131" y="2804"/>
                    <a:pt x="3633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5003350" y="1070025"/>
              <a:ext cx="200250" cy="238550"/>
            </a:xfrm>
            <a:custGeom>
              <a:avLst/>
              <a:gdLst/>
              <a:ahLst/>
              <a:cxnLst/>
              <a:rect l="l" t="t" r="r" b="b"/>
              <a:pathLst>
                <a:path w="8010" h="9542" extrusionOk="0">
                  <a:moveTo>
                    <a:pt x="8009" y="0"/>
                  </a:moveTo>
                  <a:lnTo>
                    <a:pt x="8009" y="0"/>
                  </a:lnTo>
                  <a:cubicBezTo>
                    <a:pt x="3164" y="1147"/>
                    <a:pt x="0" y="9541"/>
                    <a:pt x="0" y="9541"/>
                  </a:cubicBezTo>
                  <a:cubicBezTo>
                    <a:pt x="0" y="9541"/>
                    <a:pt x="33" y="9542"/>
                    <a:pt x="96" y="9542"/>
                  </a:cubicBezTo>
                  <a:cubicBezTo>
                    <a:pt x="572" y="9542"/>
                    <a:pt x="2747" y="9509"/>
                    <a:pt x="4988" y="8947"/>
                  </a:cubicBezTo>
                  <a:cubicBezTo>
                    <a:pt x="7532" y="8311"/>
                    <a:pt x="8009" y="7072"/>
                    <a:pt x="7767" y="4511"/>
                  </a:cubicBezTo>
                  <a:cubicBezTo>
                    <a:pt x="7633" y="3147"/>
                    <a:pt x="7909" y="804"/>
                    <a:pt x="8009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>
              <a:off x="4949975" y="2575850"/>
              <a:ext cx="101100" cy="238575"/>
            </a:xfrm>
            <a:custGeom>
              <a:avLst/>
              <a:gdLst/>
              <a:ahLst/>
              <a:cxnLst/>
              <a:rect l="l" t="t" r="r" b="b"/>
              <a:pathLst>
                <a:path w="4044" h="9543" extrusionOk="0">
                  <a:moveTo>
                    <a:pt x="2722" y="0"/>
                  </a:moveTo>
                  <a:cubicBezTo>
                    <a:pt x="2054" y="0"/>
                    <a:pt x="1487" y="328"/>
                    <a:pt x="1281" y="1357"/>
                  </a:cubicBezTo>
                  <a:cubicBezTo>
                    <a:pt x="1281" y="1357"/>
                    <a:pt x="938" y="3139"/>
                    <a:pt x="570" y="4629"/>
                  </a:cubicBezTo>
                  <a:cubicBezTo>
                    <a:pt x="202" y="6111"/>
                    <a:pt x="1" y="6546"/>
                    <a:pt x="160" y="7575"/>
                  </a:cubicBezTo>
                  <a:cubicBezTo>
                    <a:pt x="318" y="8596"/>
                    <a:pt x="681" y="9542"/>
                    <a:pt x="1266" y="9542"/>
                  </a:cubicBezTo>
                  <a:cubicBezTo>
                    <a:pt x="1271" y="9542"/>
                    <a:pt x="1276" y="9542"/>
                    <a:pt x="1281" y="9542"/>
                  </a:cubicBezTo>
                  <a:cubicBezTo>
                    <a:pt x="1876" y="9517"/>
                    <a:pt x="2964" y="8554"/>
                    <a:pt x="3508" y="6981"/>
                  </a:cubicBezTo>
                  <a:cubicBezTo>
                    <a:pt x="4043" y="5399"/>
                    <a:pt x="3608" y="3483"/>
                    <a:pt x="3725" y="2453"/>
                  </a:cubicBezTo>
                  <a:cubicBezTo>
                    <a:pt x="3834" y="1424"/>
                    <a:pt x="3683" y="76"/>
                    <a:pt x="2922" y="9"/>
                  </a:cubicBezTo>
                  <a:cubicBezTo>
                    <a:pt x="2854" y="3"/>
                    <a:pt x="2788" y="0"/>
                    <a:pt x="2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4869425" y="1834550"/>
              <a:ext cx="42500" cy="133600"/>
            </a:xfrm>
            <a:custGeom>
              <a:avLst/>
              <a:gdLst/>
              <a:ahLst/>
              <a:cxnLst/>
              <a:rect l="l" t="t" r="r" b="b"/>
              <a:pathLst>
                <a:path w="1700" h="5344" extrusionOk="0">
                  <a:moveTo>
                    <a:pt x="1694" y="5328"/>
                  </a:moveTo>
                  <a:cubicBezTo>
                    <a:pt x="1684" y="5328"/>
                    <a:pt x="1665" y="5334"/>
                    <a:pt x="1641" y="5340"/>
                  </a:cubicBezTo>
                  <a:cubicBezTo>
                    <a:pt x="1668" y="5340"/>
                    <a:pt x="1689" y="5329"/>
                    <a:pt x="1697" y="5329"/>
                  </a:cubicBezTo>
                  <a:cubicBezTo>
                    <a:pt x="1699" y="5329"/>
                    <a:pt x="1700" y="5330"/>
                    <a:pt x="1700" y="5332"/>
                  </a:cubicBezTo>
                  <a:lnTo>
                    <a:pt x="1700" y="5332"/>
                  </a:lnTo>
                  <a:cubicBezTo>
                    <a:pt x="1700" y="5329"/>
                    <a:pt x="1698" y="5328"/>
                    <a:pt x="1694" y="5328"/>
                  </a:cubicBezTo>
                  <a:close/>
                  <a:moveTo>
                    <a:pt x="294" y="1"/>
                  </a:moveTo>
                  <a:cubicBezTo>
                    <a:pt x="294" y="1"/>
                    <a:pt x="235" y="327"/>
                    <a:pt x="160" y="854"/>
                  </a:cubicBezTo>
                  <a:cubicBezTo>
                    <a:pt x="126" y="1114"/>
                    <a:pt x="84" y="1432"/>
                    <a:pt x="51" y="1783"/>
                  </a:cubicBezTo>
                  <a:cubicBezTo>
                    <a:pt x="34" y="1959"/>
                    <a:pt x="18" y="2143"/>
                    <a:pt x="9" y="2336"/>
                  </a:cubicBezTo>
                  <a:cubicBezTo>
                    <a:pt x="9" y="2386"/>
                    <a:pt x="9" y="2428"/>
                    <a:pt x="1" y="2478"/>
                  </a:cubicBezTo>
                  <a:cubicBezTo>
                    <a:pt x="9" y="2536"/>
                    <a:pt x="9" y="2587"/>
                    <a:pt x="9" y="2645"/>
                  </a:cubicBezTo>
                  <a:cubicBezTo>
                    <a:pt x="26" y="2754"/>
                    <a:pt x="68" y="2855"/>
                    <a:pt x="101" y="2955"/>
                  </a:cubicBezTo>
                  <a:cubicBezTo>
                    <a:pt x="177" y="3147"/>
                    <a:pt x="260" y="3323"/>
                    <a:pt x="327" y="3499"/>
                  </a:cubicBezTo>
                  <a:cubicBezTo>
                    <a:pt x="352" y="3583"/>
                    <a:pt x="386" y="3658"/>
                    <a:pt x="411" y="3750"/>
                  </a:cubicBezTo>
                  <a:cubicBezTo>
                    <a:pt x="436" y="3842"/>
                    <a:pt x="461" y="3934"/>
                    <a:pt x="503" y="4026"/>
                  </a:cubicBezTo>
                  <a:cubicBezTo>
                    <a:pt x="603" y="4202"/>
                    <a:pt x="729" y="4311"/>
                    <a:pt x="829" y="4428"/>
                  </a:cubicBezTo>
                  <a:cubicBezTo>
                    <a:pt x="938" y="4545"/>
                    <a:pt x="1030" y="4654"/>
                    <a:pt x="1114" y="4754"/>
                  </a:cubicBezTo>
                  <a:cubicBezTo>
                    <a:pt x="1290" y="4947"/>
                    <a:pt x="1398" y="5131"/>
                    <a:pt x="1491" y="5257"/>
                  </a:cubicBezTo>
                  <a:cubicBezTo>
                    <a:pt x="1533" y="5306"/>
                    <a:pt x="1582" y="5344"/>
                    <a:pt x="1621" y="5344"/>
                  </a:cubicBezTo>
                  <a:cubicBezTo>
                    <a:pt x="1628" y="5344"/>
                    <a:pt x="1635" y="5343"/>
                    <a:pt x="1641" y="5340"/>
                  </a:cubicBezTo>
                  <a:cubicBezTo>
                    <a:pt x="1599" y="5340"/>
                    <a:pt x="1557" y="5298"/>
                    <a:pt x="1516" y="5240"/>
                  </a:cubicBezTo>
                  <a:cubicBezTo>
                    <a:pt x="1449" y="5114"/>
                    <a:pt x="1357" y="4913"/>
                    <a:pt x="1206" y="4687"/>
                  </a:cubicBezTo>
                  <a:cubicBezTo>
                    <a:pt x="1122" y="4579"/>
                    <a:pt x="1039" y="4461"/>
                    <a:pt x="938" y="4336"/>
                  </a:cubicBezTo>
                  <a:cubicBezTo>
                    <a:pt x="846" y="4219"/>
                    <a:pt x="729" y="4085"/>
                    <a:pt x="670" y="3951"/>
                  </a:cubicBezTo>
                  <a:cubicBezTo>
                    <a:pt x="637" y="3876"/>
                    <a:pt x="620" y="3792"/>
                    <a:pt x="603" y="3708"/>
                  </a:cubicBezTo>
                  <a:cubicBezTo>
                    <a:pt x="578" y="3624"/>
                    <a:pt x="545" y="3524"/>
                    <a:pt x="520" y="3432"/>
                  </a:cubicBezTo>
                  <a:cubicBezTo>
                    <a:pt x="453" y="3240"/>
                    <a:pt x="377" y="3064"/>
                    <a:pt x="302" y="2880"/>
                  </a:cubicBezTo>
                  <a:cubicBezTo>
                    <a:pt x="269" y="2788"/>
                    <a:pt x="235" y="2696"/>
                    <a:pt x="218" y="2612"/>
                  </a:cubicBezTo>
                  <a:cubicBezTo>
                    <a:pt x="218" y="2570"/>
                    <a:pt x="218" y="2528"/>
                    <a:pt x="210" y="2478"/>
                  </a:cubicBezTo>
                  <a:cubicBezTo>
                    <a:pt x="210" y="2436"/>
                    <a:pt x="210" y="2386"/>
                    <a:pt x="218" y="2336"/>
                  </a:cubicBezTo>
                  <a:cubicBezTo>
                    <a:pt x="218" y="2152"/>
                    <a:pt x="227" y="1967"/>
                    <a:pt x="227" y="1792"/>
                  </a:cubicBezTo>
                  <a:cubicBezTo>
                    <a:pt x="243" y="1440"/>
                    <a:pt x="260" y="1130"/>
                    <a:pt x="269" y="863"/>
                  </a:cubicBezTo>
                  <a:cubicBezTo>
                    <a:pt x="285" y="327"/>
                    <a:pt x="29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4973200" y="2574400"/>
              <a:ext cx="72650" cy="127650"/>
            </a:xfrm>
            <a:custGeom>
              <a:avLst/>
              <a:gdLst/>
              <a:ahLst/>
              <a:cxnLst/>
              <a:rect l="l" t="t" r="r" b="b"/>
              <a:pathLst>
                <a:path w="2906" h="5106" extrusionOk="0">
                  <a:moveTo>
                    <a:pt x="2796" y="2511"/>
                  </a:moveTo>
                  <a:cubicBezTo>
                    <a:pt x="2905" y="1482"/>
                    <a:pt x="2754" y="134"/>
                    <a:pt x="1993" y="67"/>
                  </a:cubicBezTo>
                  <a:cubicBezTo>
                    <a:pt x="1240" y="0"/>
                    <a:pt x="578" y="285"/>
                    <a:pt x="352" y="1415"/>
                  </a:cubicBezTo>
                  <a:cubicBezTo>
                    <a:pt x="352" y="1415"/>
                    <a:pt x="202" y="2168"/>
                    <a:pt x="1" y="3097"/>
                  </a:cubicBezTo>
                  <a:cubicBezTo>
                    <a:pt x="813" y="3808"/>
                    <a:pt x="1758" y="4503"/>
                    <a:pt x="2855" y="5106"/>
                  </a:cubicBezTo>
                  <a:cubicBezTo>
                    <a:pt x="2855" y="4093"/>
                    <a:pt x="2721" y="3139"/>
                    <a:pt x="2796" y="2511"/>
                  </a:cubicBezTo>
                  <a:close/>
                </a:path>
              </a:pathLst>
            </a:custGeom>
            <a:solidFill>
              <a:srgbClr val="FBE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4932000" y="1182800"/>
              <a:ext cx="460125" cy="800125"/>
            </a:xfrm>
            <a:custGeom>
              <a:avLst/>
              <a:gdLst/>
              <a:ahLst/>
              <a:cxnLst/>
              <a:rect l="l" t="t" r="r" b="b"/>
              <a:pathLst>
                <a:path w="18405" h="32005" extrusionOk="0">
                  <a:moveTo>
                    <a:pt x="4461" y="0"/>
                  </a:moveTo>
                  <a:cubicBezTo>
                    <a:pt x="4461" y="0"/>
                    <a:pt x="4888" y="1524"/>
                    <a:pt x="4980" y="2285"/>
                  </a:cubicBezTo>
                  <a:cubicBezTo>
                    <a:pt x="5072" y="3055"/>
                    <a:pt x="4587" y="3566"/>
                    <a:pt x="3791" y="4193"/>
                  </a:cubicBezTo>
                  <a:cubicBezTo>
                    <a:pt x="2988" y="4821"/>
                    <a:pt x="912" y="7600"/>
                    <a:pt x="452" y="8696"/>
                  </a:cubicBezTo>
                  <a:cubicBezTo>
                    <a:pt x="0" y="9792"/>
                    <a:pt x="611" y="12203"/>
                    <a:pt x="1415" y="12998"/>
                  </a:cubicBezTo>
                  <a:cubicBezTo>
                    <a:pt x="1807" y="13382"/>
                    <a:pt x="3712" y="13582"/>
                    <a:pt x="5680" y="13582"/>
                  </a:cubicBezTo>
                  <a:cubicBezTo>
                    <a:pt x="7786" y="13582"/>
                    <a:pt x="9965" y="13353"/>
                    <a:pt x="10437" y="12872"/>
                  </a:cubicBezTo>
                  <a:cubicBezTo>
                    <a:pt x="11349" y="11943"/>
                    <a:pt x="11575" y="11349"/>
                    <a:pt x="11667" y="11324"/>
                  </a:cubicBezTo>
                  <a:cubicBezTo>
                    <a:pt x="11667" y="11324"/>
                    <a:pt x="11668" y="11324"/>
                    <a:pt x="11668" y="11324"/>
                  </a:cubicBezTo>
                  <a:cubicBezTo>
                    <a:pt x="11775" y="11324"/>
                    <a:pt x="14120" y="16273"/>
                    <a:pt x="14320" y="17082"/>
                  </a:cubicBezTo>
                  <a:cubicBezTo>
                    <a:pt x="14521" y="17885"/>
                    <a:pt x="14613" y="19216"/>
                    <a:pt x="15266" y="21057"/>
                  </a:cubicBezTo>
                  <a:cubicBezTo>
                    <a:pt x="15919" y="22899"/>
                    <a:pt x="16496" y="25443"/>
                    <a:pt x="16538" y="26129"/>
                  </a:cubicBezTo>
                  <a:cubicBezTo>
                    <a:pt x="16588" y="26815"/>
                    <a:pt x="16069" y="27703"/>
                    <a:pt x="16069" y="27962"/>
                  </a:cubicBezTo>
                  <a:cubicBezTo>
                    <a:pt x="16061" y="28213"/>
                    <a:pt x="16086" y="28489"/>
                    <a:pt x="16103" y="28891"/>
                  </a:cubicBezTo>
                  <a:cubicBezTo>
                    <a:pt x="16119" y="29293"/>
                    <a:pt x="16136" y="29410"/>
                    <a:pt x="16103" y="29636"/>
                  </a:cubicBezTo>
                  <a:cubicBezTo>
                    <a:pt x="16069" y="29854"/>
                    <a:pt x="15960" y="30197"/>
                    <a:pt x="16069" y="30230"/>
                  </a:cubicBezTo>
                  <a:cubicBezTo>
                    <a:pt x="16088" y="30238"/>
                    <a:pt x="16115" y="30243"/>
                    <a:pt x="16147" y="30243"/>
                  </a:cubicBezTo>
                  <a:cubicBezTo>
                    <a:pt x="16288" y="30243"/>
                    <a:pt x="16530" y="30148"/>
                    <a:pt x="16605" y="29787"/>
                  </a:cubicBezTo>
                  <a:cubicBezTo>
                    <a:pt x="16697" y="29343"/>
                    <a:pt x="16697" y="29284"/>
                    <a:pt x="16772" y="29109"/>
                  </a:cubicBezTo>
                  <a:cubicBezTo>
                    <a:pt x="16848" y="28950"/>
                    <a:pt x="16957" y="28880"/>
                    <a:pt x="17002" y="28880"/>
                  </a:cubicBezTo>
                  <a:cubicBezTo>
                    <a:pt x="17007" y="28880"/>
                    <a:pt x="17012" y="28881"/>
                    <a:pt x="17015" y="28883"/>
                  </a:cubicBezTo>
                  <a:cubicBezTo>
                    <a:pt x="17048" y="28899"/>
                    <a:pt x="17149" y="29276"/>
                    <a:pt x="17082" y="29619"/>
                  </a:cubicBezTo>
                  <a:cubicBezTo>
                    <a:pt x="17015" y="29962"/>
                    <a:pt x="16898" y="30289"/>
                    <a:pt x="16797" y="30515"/>
                  </a:cubicBezTo>
                  <a:cubicBezTo>
                    <a:pt x="16697" y="30732"/>
                    <a:pt x="16345" y="31017"/>
                    <a:pt x="16178" y="31251"/>
                  </a:cubicBezTo>
                  <a:cubicBezTo>
                    <a:pt x="16002" y="31477"/>
                    <a:pt x="15902" y="31845"/>
                    <a:pt x="15994" y="31963"/>
                  </a:cubicBezTo>
                  <a:cubicBezTo>
                    <a:pt x="16019" y="31992"/>
                    <a:pt x="16046" y="32005"/>
                    <a:pt x="16075" y="32005"/>
                  </a:cubicBezTo>
                  <a:cubicBezTo>
                    <a:pt x="16164" y="32005"/>
                    <a:pt x="16280" y="31887"/>
                    <a:pt x="16463" y="31737"/>
                  </a:cubicBezTo>
                  <a:cubicBezTo>
                    <a:pt x="16697" y="31544"/>
                    <a:pt x="16755" y="31494"/>
                    <a:pt x="16981" y="31310"/>
                  </a:cubicBezTo>
                  <a:cubicBezTo>
                    <a:pt x="17199" y="31126"/>
                    <a:pt x="17274" y="30975"/>
                    <a:pt x="17450" y="30757"/>
                  </a:cubicBezTo>
                  <a:cubicBezTo>
                    <a:pt x="17634" y="30540"/>
                    <a:pt x="17952" y="29795"/>
                    <a:pt x="18120" y="29502"/>
                  </a:cubicBezTo>
                  <a:cubicBezTo>
                    <a:pt x="18295" y="29201"/>
                    <a:pt x="18396" y="29050"/>
                    <a:pt x="18404" y="28699"/>
                  </a:cubicBezTo>
                  <a:cubicBezTo>
                    <a:pt x="18404" y="28355"/>
                    <a:pt x="18128" y="26564"/>
                    <a:pt x="18061" y="25778"/>
                  </a:cubicBezTo>
                  <a:cubicBezTo>
                    <a:pt x="17994" y="24991"/>
                    <a:pt x="17567" y="19300"/>
                    <a:pt x="17216" y="18019"/>
                  </a:cubicBezTo>
                  <a:cubicBezTo>
                    <a:pt x="16864" y="16739"/>
                    <a:pt x="16454" y="15919"/>
                    <a:pt x="16144" y="14789"/>
                  </a:cubicBezTo>
                  <a:cubicBezTo>
                    <a:pt x="15843" y="13667"/>
                    <a:pt x="14872" y="10027"/>
                    <a:pt x="14613" y="8771"/>
                  </a:cubicBezTo>
                  <a:cubicBezTo>
                    <a:pt x="14353" y="7524"/>
                    <a:pt x="13943" y="5984"/>
                    <a:pt x="12780" y="5156"/>
                  </a:cubicBezTo>
                  <a:cubicBezTo>
                    <a:pt x="11617" y="4319"/>
                    <a:pt x="10127" y="4168"/>
                    <a:pt x="9349" y="3407"/>
                  </a:cubicBezTo>
                  <a:cubicBezTo>
                    <a:pt x="8579" y="2637"/>
                    <a:pt x="8369" y="1975"/>
                    <a:pt x="87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4991000" y="1378625"/>
              <a:ext cx="24700" cy="57575"/>
            </a:xfrm>
            <a:custGeom>
              <a:avLst/>
              <a:gdLst/>
              <a:ahLst/>
              <a:cxnLst/>
              <a:rect l="l" t="t" r="r" b="b"/>
              <a:pathLst>
                <a:path w="988" h="2303" extrusionOk="0">
                  <a:moveTo>
                    <a:pt x="988" y="1"/>
                  </a:moveTo>
                  <a:cubicBezTo>
                    <a:pt x="988" y="1"/>
                    <a:pt x="51" y="805"/>
                    <a:pt x="0" y="1851"/>
                  </a:cubicBezTo>
                  <a:lnTo>
                    <a:pt x="410" y="2302"/>
                  </a:lnTo>
                  <a:cubicBezTo>
                    <a:pt x="410" y="2302"/>
                    <a:pt x="469" y="721"/>
                    <a:pt x="988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5043525" y="1182800"/>
              <a:ext cx="107975" cy="71150"/>
            </a:xfrm>
            <a:custGeom>
              <a:avLst/>
              <a:gdLst/>
              <a:ahLst/>
              <a:cxnLst/>
              <a:rect l="l" t="t" r="r" b="b"/>
              <a:pathLst>
                <a:path w="4319" h="2846" extrusionOk="0">
                  <a:moveTo>
                    <a:pt x="0" y="0"/>
                  </a:moveTo>
                  <a:cubicBezTo>
                    <a:pt x="0" y="0"/>
                    <a:pt x="427" y="1524"/>
                    <a:pt x="519" y="2285"/>
                  </a:cubicBezTo>
                  <a:cubicBezTo>
                    <a:pt x="527" y="2394"/>
                    <a:pt x="527" y="2503"/>
                    <a:pt x="519" y="2603"/>
                  </a:cubicBezTo>
                  <a:cubicBezTo>
                    <a:pt x="837" y="2754"/>
                    <a:pt x="1138" y="2846"/>
                    <a:pt x="1389" y="2846"/>
                  </a:cubicBezTo>
                  <a:cubicBezTo>
                    <a:pt x="2159" y="2846"/>
                    <a:pt x="3440" y="1984"/>
                    <a:pt x="4143" y="1080"/>
                  </a:cubicBezTo>
                  <a:cubicBezTo>
                    <a:pt x="4176" y="770"/>
                    <a:pt x="4235" y="419"/>
                    <a:pt x="4319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5179100" y="1415050"/>
              <a:ext cx="44575" cy="75975"/>
            </a:xfrm>
            <a:custGeom>
              <a:avLst/>
              <a:gdLst/>
              <a:ahLst/>
              <a:cxnLst/>
              <a:rect l="l" t="t" r="r" b="b"/>
              <a:pathLst>
                <a:path w="1783" h="3039" extrusionOk="0">
                  <a:moveTo>
                    <a:pt x="184" y="0"/>
                  </a:moveTo>
                  <a:lnTo>
                    <a:pt x="184" y="0"/>
                  </a:lnTo>
                  <a:cubicBezTo>
                    <a:pt x="184" y="0"/>
                    <a:pt x="0" y="2009"/>
                    <a:pt x="1080" y="3038"/>
                  </a:cubicBezTo>
                  <a:lnTo>
                    <a:pt x="1783" y="2034"/>
                  </a:lnTo>
                  <a:cubicBezTo>
                    <a:pt x="1783" y="2034"/>
                    <a:pt x="1055" y="854"/>
                    <a:pt x="184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4882200" y="1378675"/>
              <a:ext cx="555100" cy="1365900"/>
            </a:xfrm>
            <a:custGeom>
              <a:avLst/>
              <a:gdLst/>
              <a:ahLst/>
              <a:cxnLst/>
              <a:rect l="l" t="t" r="r" b="b"/>
              <a:pathLst>
                <a:path w="22204" h="54636" extrusionOk="0">
                  <a:moveTo>
                    <a:pt x="7745" y="0"/>
                  </a:moveTo>
                  <a:cubicBezTo>
                    <a:pt x="7649" y="0"/>
                    <a:pt x="7551" y="5"/>
                    <a:pt x="7449" y="16"/>
                  </a:cubicBezTo>
                  <a:cubicBezTo>
                    <a:pt x="6528" y="99"/>
                    <a:pt x="4629" y="1079"/>
                    <a:pt x="4629" y="1079"/>
                  </a:cubicBezTo>
                  <a:cubicBezTo>
                    <a:pt x="4629" y="1079"/>
                    <a:pt x="3457" y="183"/>
                    <a:pt x="3273" y="166"/>
                  </a:cubicBezTo>
                  <a:cubicBezTo>
                    <a:pt x="3267" y="166"/>
                    <a:pt x="3261" y="166"/>
                    <a:pt x="3254" y="166"/>
                  </a:cubicBezTo>
                  <a:cubicBezTo>
                    <a:pt x="3062" y="166"/>
                    <a:pt x="2666" y="412"/>
                    <a:pt x="2285" y="1012"/>
                  </a:cubicBezTo>
                  <a:cubicBezTo>
                    <a:pt x="1900" y="1639"/>
                    <a:pt x="1657" y="2535"/>
                    <a:pt x="1791" y="3070"/>
                  </a:cubicBezTo>
                  <a:cubicBezTo>
                    <a:pt x="1934" y="3606"/>
                    <a:pt x="2293" y="4719"/>
                    <a:pt x="3315" y="5447"/>
                  </a:cubicBezTo>
                  <a:cubicBezTo>
                    <a:pt x="3315" y="5447"/>
                    <a:pt x="4051" y="8661"/>
                    <a:pt x="4151" y="9758"/>
                  </a:cubicBezTo>
                  <a:cubicBezTo>
                    <a:pt x="4260" y="10854"/>
                    <a:pt x="2436" y="14536"/>
                    <a:pt x="2821" y="18378"/>
                  </a:cubicBezTo>
                  <a:cubicBezTo>
                    <a:pt x="3214" y="22211"/>
                    <a:pt x="4972" y="26898"/>
                    <a:pt x="5474" y="29735"/>
                  </a:cubicBezTo>
                  <a:cubicBezTo>
                    <a:pt x="5474" y="29735"/>
                    <a:pt x="3867" y="35886"/>
                    <a:pt x="2344" y="39360"/>
                  </a:cubicBezTo>
                  <a:cubicBezTo>
                    <a:pt x="820" y="42833"/>
                    <a:pt x="0" y="43954"/>
                    <a:pt x="117" y="45059"/>
                  </a:cubicBezTo>
                  <a:cubicBezTo>
                    <a:pt x="243" y="46156"/>
                    <a:pt x="3072" y="51269"/>
                    <a:pt x="9073" y="53311"/>
                  </a:cubicBezTo>
                  <a:cubicBezTo>
                    <a:pt x="11835" y="54250"/>
                    <a:pt x="14222" y="54635"/>
                    <a:pt x="16136" y="54635"/>
                  </a:cubicBezTo>
                  <a:cubicBezTo>
                    <a:pt x="18386" y="54635"/>
                    <a:pt x="19982" y="54103"/>
                    <a:pt x="20764" y="53311"/>
                  </a:cubicBezTo>
                  <a:cubicBezTo>
                    <a:pt x="22204" y="51847"/>
                    <a:pt x="21509" y="50114"/>
                    <a:pt x="20530" y="48650"/>
                  </a:cubicBezTo>
                  <a:cubicBezTo>
                    <a:pt x="19559" y="47185"/>
                    <a:pt x="12671" y="33292"/>
                    <a:pt x="13399" y="28019"/>
                  </a:cubicBezTo>
                  <a:cubicBezTo>
                    <a:pt x="14136" y="22755"/>
                    <a:pt x="15567" y="19767"/>
                    <a:pt x="14655" y="16754"/>
                  </a:cubicBezTo>
                  <a:cubicBezTo>
                    <a:pt x="13734" y="13733"/>
                    <a:pt x="11316" y="10268"/>
                    <a:pt x="11341" y="9925"/>
                  </a:cubicBezTo>
                  <a:cubicBezTo>
                    <a:pt x="11475" y="8310"/>
                    <a:pt x="13056" y="4962"/>
                    <a:pt x="13307" y="4594"/>
                  </a:cubicBezTo>
                  <a:cubicBezTo>
                    <a:pt x="13550" y="4234"/>
                    <a:pt x="13416" y="4025"/>
                    <a:pt x="13333" y="3949"/>
                  </a:cubicBezTo>
                  <a:cubicBezTo>
                    <a:pt x="13333" y="3949"/>
                    <a:pt x="10905" y="1765"/>
                    <a:pt x="9943" y="1003"/>
                  </a:cubicBezTo>
                  <a:cubicBezTo>
                    <a:pt x="9095" y="327"/>
                    <a:pt x="8506" y="0"/>
                    <a:pt x="7745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4999575" y="1895025"/>
              <a:ext cx="58600" cy="227025"/>
            </a:xfrm>
            <a:custGeom>
              <a:avLst/>
              <a:gdLst/>
              <a:ahLst/>
              <a:cxnLst/>
              <a:rect l="l" t="t" r="r" b="b"/>
              <a:pathLst>
                <a:path w="2344" h="9081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2160" y="1"/>
                    <a:pt x="1440" y="3323"/>
                    <a:pt x="0" y="5892"/>
                  </a:cubicBezTo>
                  <a:lnTo>
                    <a:pt x="779" y="9081"/>
                  </a:lnTo>
                  <a:cubicBezTo>
                    <a:pt x="779" y="9081"/>
                    <a:pt x="2344" y="4536"/>
                    <a:pt x="2160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5165525" y="2090225"/>
              <a:ext cx="84525" cy="480425"/>
            </a:xfrm>
            <a:custGeom>
              <a:avLst/>
              <a:gdLst/>
              <a:ahLst/>
              <a:cxnLst/>
              <a:rect l="l" t="t" r="r" b="b"/>
              <a:pathLst>
                <a:path w="3381" h="19217" extrusionOk="0">
                  <a:moveTo>
                    <a:pt x="2033" y="1"/>
                  </a:moveTo>
                  <a:lnTo>
                    <a:pt x="2033" y="1"/>
                  </a:lnTo>
                  <a:cubicBezTo>
                    <a:pt x="2031" y="1"/>
                    <a:pt x="1" y="10382"/>
                    <a:pt x="3380" y="19217"/>
                  </a:cubicBezTo>
                  <a:cubicBezTo>
                    <a:pt x="3380" y="19217"/>
                    <a:pt x="1690" y="12212"/>
                    <a:pt x="3113" y="6094"/>
                  </a:cubicBezTo>
                  <a:cubicBezTo>
                    <a:pt x="2393" y="3742"/>
                    <a:pt x="1933" y="1566"/>
                    <a:pt x="2033" y="1"/>
                  </a:cubicBezTo>
                  <a:cubicBezTo>
                    <a:pt x="2033" y="1"/>
                    <a:pt x="2033" y="1"/>
                    <a:pt x="2033" y="1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4944325" y="2700975"/>
              <a:ext cx="103600" cy="98150"/>
            </a:xfrm>
            <a:custGeom>
              <a:avLst/>
              <a:gdLst/>
              <a:ahLst/>
              <a:cxnLst/>
              <a:rect l="l" t="t" r="r" b="b"/>
              <a:pathLst>
                <a:path w="4144" h="3926" extrusionOk="0">
                  <a:moveTo>
                    <a:pt x="704" y="1"/>
                  </a:moveTo>
                  <a:cubicBezTo>
                    <a:pt x="1" y="1566"/>
                    <a:pt x="302" y="2980"/>
                    <a:pt x="629" y="3591"/>
                  </a:cubicBezTo>
                  <a:cubicBezTo>
                    <a:pt x="824" y="3269"/>
                    <a:pt x="1132" y="3140"/>
                    <a:pt x="1445" y="3140"/>
                  </a:cubicBezTo>
                  <a:cubicBezTo>
                    <a:pt x="1977" y="3140"/>
                    <a:pt x="2522" y="3510"/>
                    <a:pt x="2554" y="3926"/>
                  </a:cubicBezTo>
                  <a:cubicBezTo>
                    <a:pt x="4144" y="2587"/>
                    <a:pt x="4001" y="261"/>
                    <a:pt x="4001" y="260"/>
                  </a:cubicBezTo>
                  <a:lnTo>
                    <a:pt x="4001" y="260"/>
                  </a:lnTo>
                  <a:cubicBezTo>
                    <a:pt x="3257" y="1591"/>
                    <a:pt x="1809" y="1951"/>
                    <a:pt x="1809" y="1951"/>
                  </a:cubicBezTo>
                  <a:cubicBezTo>
                    <a:pt x="980" y="1298"/>
                    <a:pt x="704" y="1"/>
                    <a:pt x="704" y="1"/>
                  </a:cubicBezTo>
                  <a:close/>
                </a:path>
              </a:pathLst>
            </a:custGeom>
            <a:solidFill>
              <a:srgbClr val="D43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4933875" y="1394125"/>
              <a:ext cx="64050" cy="42075"/>
            </a:xfrm>
            <a:custGeom>
              <a:avLst/>
              <a:gdLst/>
              <a:ahLst/>
              <a:cxnLst/>
              <a:rect l="l" t="t" r="r" b="b"/>
              <a:pathLst>
                <a:path w="2562" h="1683" extrusionOk="0">
                  <a:moveTo>
                    <a:pt x="1934" y="0"/>
                  </a:moveTo>
                  <a:lnTo>
                    <a:pt x="1" y="1682"/>
                  </a:lnTo>
                  <a:lnTo>
                    <a:pt x="2562" y="461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4983675" y="1624275"/>
              <a:ext cx="182900" cy="76175"/>
            </a:xfrm>
            <a:custGeom>
              <a:avLst/>
              <a:gdLst/>
              <a:ahLst/>
              <a:cxnLst/>
              <a:rect l="l" t="t" r="r" b="b"/>
              <a:pathLst>
                <a:path w="7316" h="3047" extrusionOk="0">
                  <a:moveTo>
                    <a:pt x="7298" y="0"/>
                  </a:moveTo>
                  <a:lnTo>
                    <a:pt x="7298" y="0"/>
                  </a:lnTo>
                  <a:cubicBezTo>
                    <a:pt x="5616" y="1247"/>
                    <a:pt x="2101" y="2545"/>
                    <a:pt x="2101" y="2545"/>
                  </a:cubicBezTo>
                  <a:cubicBezTo>
                    <a:pt x="846" y="1448"/>
                    <a:pt x="84" y="252"/>
                    <a:pt x="84" y="252"/>
                  </a:cubicBezTo>
                  <a:cubicBezTo>
                    <a:pt x="67" y="394"/>
                    <a:pt x="42" y="553"/>
                    <a:pt x="0" y="729"/>
                  </a:cubicBezTo>
                  <a:cubicBezTo>
                    <a:pt x="369" y="1222"/>
                    <a:pt x="1180" y="2243"/>
                    <a:pt x="2101" y="3047"/>
                  </a:cubicBezTo>
                  <a:cubicBezTo>
                    <a:pt x="2101" y="3047"/>
                    <a:pt x="5516" y="1457"/>
                    <a:pt x="7315" y="226"/>
                  </a:cubicBezTo>
                  <a:cubicBezTo>
                    <a:pt x="7290" y="176"/>
                    <a:pt x="7282" y="134"/>
                    <a:pt x="7282" y="109"/>
                  </a:cubicBezTo>
                  <a:cubicBezTo>
                    <a:pt x="7290" y="67"/>
                    <a:pt x="7290" y="34"/>
                    <a:pt x="7298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4889925" y="1024400"/>
              <a:ext cx="187300" cy="390675"/>
            </a:xfrm>
            <a:custGeom>
              <a:avLst/>
              <a:gdLst/>
              <a:ahLst/>
              <a:cxnLst/>
              <a:rect l="l" t="t" r="r" b="b"/>
              <a:pathLst>
                <a:path w="7492" h="15627" extrusionOk="0">
                  <a:moveTo>
                    <a:pt x="3516" y="1"/>
                  </a:moveTo>
                  <a:cubicBezTo>
                    <a:pt x="2872" y="1968"/>
                    <a:pt x="2813" y="3390"/>
                    <a:pt x="3407" y="5725"/>
                  </a:cubicBezTo>
                  <a:cubicBezTo>
                    <a:pt x="4001" y="8052"/>
                    <a:pt x="4001" y="9266"/>
                    <a:pt x="2922" y="10245"/>
                  </a:cubicBezTo>
                  <a:cubicBezTo>
                    <a:pt x="1851" y="11224"/>
                    <a:pt x="1" y="13149"/>
                    <a:pt x="1750" y="15626"/>
                  </a:cubicBezTo>
                  <a:cubicBezTo>
                    <a:pt x="1750" y="15626"/>
                    <a:pt x="2980" y="13115"/>
                    <a:pt x="4194" y="12312"/>
                  </a:cubicBezTo>
                  <a:cubicBezTo>
                    <a:pt x="5416" y="11500"/>
                    <a:pt x="7491" y="10069"/>
                    <a:pt x="6496" y="6956"/>
                  </a:cubicBezTo>
                  <a:cubicBezTo>
                    <a:pt x="5508" y="3842"/>
                    <a:pt x="3516" y="1"/>
                    <a:pt x="3516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5173225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940" y="1"/>
                  </a:moveTo>
                  <a:cubicBezTo>
                    <a:pt x="739" y="1"/>
                    <a:pt x="492" y="209"/>
                    <a:pt x="411" y="370"/>
                  </a:cubicBezTo>
                  <a:cubicBezTo>
                    <a:pt x="219" y="755"/>
                    <a:pt x="1" y="2396"/>
                    <a:pt x="51" y="2538"/>
                  </a:cubicBezTo>
                  <a:cubicBezTo>
                    <a:pt x="58" y="2557"/>
                    <a:pt x="80" y="2566"/>
                    <a:pt x="114" y="2566"/>
                  </a:cubicBezTo>
                  <a:cubicBezTo>
                    <a:pt x="317" y="2566"/>
                    <a:pt x="936" y="2233"/>
                    <a:pt x="1122" y="1751"/>
                  </a:cubicBezTo>
                  <a:cubicBezTo>
                    <a:pt x="1332" y="1182"/>
                    <a:pt x="1307" y="320"/>
                    <a:pt x="1122" y="86"/>
                  </a:cubicBezTo>
                  <a:cubicBezTo>
                    <a:pt x="1073" y="26"/>
                    <a:pt x="1009" y="1"/>
                    <a:pt x="9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5183500" y="1157275"/>
              <a:ext cx="3150" cy="20325"/>
            </a:xfrm>
            <a:custGeom>
              <a:avLst/>
              <a:gdLst/>
              <a:ahLst/>
              <a:cxnLst/>
              <a:rect l="l" t="t" r="r" b="b"/>
              <a:pathLst>
                <a:path w="126" h="813" extrusionOk="0">
                  <a:moveTo>
                    <a:pt x="67" y="0"/>
                  </a:moveTo>
                  <a:cubicBezTo>
                    <a:pt x="34" y="0"/>
                    <a:pt x="0" y="34"/>
                    <a:pt x="0" y="67"/>
                  </a:cubicBezTo>
                  <a:lnTo>
                    <a:pt x="0" y="753"/>
                  </a:lnTo>
                  <a:cubicBezTo>
                    <a:pt x="0" y="787"/>
                    <a:pt x="34" y="812"/>
                    <a:pt x="67" y="812"/>
                  </a:cubicBezTo>
                  <a:cubicBezTo>
                    <a:pt x="100" y="812"/>
                    <a:pt x="126" y="787"/>
                    <a:pt x="126" y="753"/>
                  </a:cubicBezTo>
                  <a:lnTo>
                    <a:pt x="126" y="67"/>
                  </a:lnTo>
                  <a:cubicBezTo>
                    <a:pt x="126" y="34"/>
                    <a:pt x="100" y="0"/>
                    <a:pt x="67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5179100" y="1172750"/>
              <a:ext cx="11950" cy="33725"/>
            </a:xfrm>
            <a:custGeom>
              <a:avLst/>
              <a:gdLst/>
              <a:ahLst/>
              <a:cxnLst/>
              <a:rect l="l" t="t" r="r" b="b"/>
              <a:pathLst>
                <a:path w="478" h="1349" extrusionOk="0">
                  <a:moveTo>
                    <a:pt x="0" y="1"/>
                  </a:moveTo>
                  <a:lnTo>
                    <a:pt x="0" y="1348"/>
                  </a:lnTo>
                  <a:lnTo>
                    <a:pt x="477" y="1348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4986600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392" y="1"/>
                  </a:moveTo>
                  <a:cubicBezTo>
                    <a:pt x="323" y="1"/>
                    <a:pt x="259" y="26"/>
                    <a:pt x="210" y="86"/>
                  </a:cubicBezTo>
                  <a:cubicBezTo>
                    <a:pt x="26" y="320"/>
                    <a:pt x="1" y="1182"/>
                    <a:pt x="210" y="1751"/>
                  </a:cubicBezTo>
                  <a:cubicBezTo>
                    <a:pt x="397" y="2233"/>
                    <a:pt x="1009" y="2566"/>
                    <a:pt x="1216" y="2566"/>
                  </a:cubicBezTo>
                  <a:cubicBezTo>
                    <a:pt x="1250" y="2566"/>
                    <a:pt x="1273" y="2557"/>
                    <a:pt x="1281" y="2538"/>
                  </a:cubicBezTo>
                  <a:cubicBezTo>
                    <a:pt x="1331" y="2396"/>
                    <a:pt x="1114" y="755"/>
                    <a:pt x="921" y="370"/>
                  </a:cubicBezTo>
                  <a:cubicBezTo>
                    <a:pt x="840" y="209"/>
                    <a:pt x="593" y="1"/>
                    <a:pt x="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5006475" y="1157275"/>
              <a:ext cx="2950" cy="20325"/>
            </a:xfrm>
            <a:custGeom>
              <a:avLst/>
              <a:gdLst/>
              <a:ahLst/>
              <a:cxnLst/>
              <a:rect l="l" t="t" r="r" b="b"/>
              <a:pathLst>
                <a:path w="118" h="813" extrusionOk="0">
                  <a:moveTo>
                    <a:pt x="59" y="0"/>
                  </a:moveTo>
                  <a:cubicBezTo>
                    <a:pt x="26" y="0"/>
                    <a:pt x="1" y="34"/>
                    <a:pt x="1" y="67"/>
                  </a:cubicBezTo>
                  <a:lnTo>
                    <a:pt x="1" y="753"/>
                  </a:lnTo>
                  <a:cubicBezTo>
                    <a:pt x="1" y="787"/>
                    <a:pt x="26" y="812"/>
                    <a:pt x="59" y="812"/>
                  </a:cubicBezTo>
                  <a:cubicBezTo>
                    <a:pt x="93" y="812"/>
                    <a:pt x="118" y="787"/>
                    <a:pt x="118" y="753"/>
                  </a:cubicBezTo>
                  <a:lnTo>
                    <a:pt x="118" y="67"/>
                  </a:lnTo>
                  <a:cubicBezTo>
                    <a:pt x="118" y="34"/>
                    <a:pt x="93" y="0"/>
                    <a:pt x="59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5001875" y="1172750"/>
              <a:ext cx="12150" cy="33725"/>
            </a:xfrm>
            <a:custGeom>
              <a:avLst/>
              <a:gdLst/>
              <a:ahLst/>
              <a:cxnLst/>
              <a:rect l="l" t="t" r="r" b="b"/>
              <a:pathLst>
                <a:path w="486" h="1349" extrusionOk="0">
                  <a:moveTo>
                    <a:pt x="1" y="1"/>
                  </a:moveTo>
                  <a:lnTo>
                    <a:pt x="1" y="1348"/>
                  </a:lnTo>
                  <a:lnTo>
                    <a:pt x="486" y="134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4999775" y="970850"/>
              <a:ext cx="193575" cy="259675"/>
            </a:xfrm>
            <a:custGeom>
              <a:avLst/>
              <a:gdLst/>
              <a:ahLst/>
              <a:cxnLst/>
              <a:rect l="l" t="t" r="r" b="b"/>
              <a:pathLst>
                <a:path w="7743" h="10387" extrusionOk="0">
                  <a:moveTo>
                    <a:pt x="3867" y="0"/>
                  </a:moveTo>
                  <a:cubicBezTo>
                    <a:pt x="3022" y="0"/>
                    <a:pt x="612" y="712"/>
                    <a:pt x="310" y="2863"/>
                  </a:cubicBezTo>
                  <a:cubicBezTo>
                    <a:pt x="1" y="5005"/>
                    <a:pt x="285" y="6788"/>
                    <a:pt x="679" y="7884"/>
                  </a:cubicBezTo>
                  <a:cubicBezTo>
                    <a:pt x="1072" y="8980"/>
                    <a:pt x="2888" y="10386"/>
                    <a:pt x="3867" y="10386"/>
                  </a:cubicBezTo>
                  <a:cubicBezTo>
                    <a:pt x="4855" y="10386"/>
                    <a:pt x="6671" y="8980"/>
                    <a:pt x="7064" y="7884"/>
                  </a:cubicBezTo>
                  <a:cubicBezTo>
                    <a:pt x="7458" y="6788"/>
                    <a:pt x="7742" y="5005"/>
                    <a:pt x="7433" y="2863"/>
                  </a:cubicBezTo>
                  <a:cubicBezTo>
                    <a:pt x="7131" y="712"/>
                    <a:pt x="4721" y="0"/>
                    <a:pt x="3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4957925" y="948450"/>
              <a:ext cx="249450" cy="169725"/>
            </a:xfrm>
            <a:custGeom>
              <a:avLst/>
              <a:gdLst/>
              <a:ahLst/>
              <a:cxnLst/>
              <a:rect l="l" t="t" r="r" b="b"/>
              <a:pathLst>
                <a:path w="9978" h="6789" extrusionOk="0">
                  <a:moveTo>
                    <a:pt x="5265" y="1"/>
                  </a:moveTo>
                  <a:cubicBezTo>
                    <a:pt x="3792" y="1"/>
                    <a:pt x="3265" y="637"/>
                    <a:pt x="3265" y="637"/>
                  </a:cubicBezTo>
                  <a:cubicBezTo>
                    <a:pt x="3265" y="637"/>
                    <a:pt x="3231" y="631"/>
                    <a:pt x="3169" y="631"/>
                  </a:cubicBezTo>
                  <a:cubicBezTo>
                    <a:pt x="2866" y="631"/>
                    <a:pt x="1901" y="775"/>
                    <a:pt x="1039" y="2478"/>
                  </a:cubicBezTo>
                  <a:cubicBezTo>
                    <a:pt x="1" y="4520"/>
                    <a:pt x="980" y="6077"/>
                    <a:pt x="1901" y="6621"/>
                  </a:cubicBezTo>
                  <a:cubicBezTo>
                    <a:pt x="2344" y="4913"/>
                    <a:pt x="2930" y="3918"/>
                    <a:pt x="3776" y="2896"/>
                  </a:cubicBezTo>
                  <a:cubicBezTo>
                    <a:pt x="3776" y="2896"/>
                    <a:pt x="6981" y="4035"/>
                    <a:pt x="9174" y="6788"/>
                  </a:cubicBezTo>
                  <a:cubicBezTo>
                    <a:pt x="9174" y="6788"/>
                    <a:pt x="9977" y="6227"/>
                    <a:pt x="9801" y="4043"/>
                  </a:cubicBezTo>
                  <a:cubicBezTo>
                    <a:pt x="9626" y="1859"/>
                    <a:pt x="7517" y="1"/>
                    <a:pt x="5265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63E4860E-379B-476D-B3FC-AE8E5FE90621}"/>
              </a:ext>
            </a:extLst>
          </p:cNvPr>
          <p:cNvSpPr/>
          <p:nvPr/>
        </p:nvSpPr>
        <p:spPr>
          <a:xfrm>
            <a:off x="6691091" y="353158"/>
            <a:ext cx="2137812" cy="1315381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lower the score, the better the algorithm</a:t>
            </a:r>
          </a:p>
        </p:txBody>
      </p:sp>
      <p:pic>
        <p:nvPicPr>
          <p:cNvPr id="33" name="Picture 2">
            <a:extLst>
              <a:ext uri="{FF2B5EF4-FFF2-40B4-BE49-F238E27FC236}">
                <a16:creationId xmlns:a16="http://schemas.microsoft.com/office/drawing/2014/main" id="{535E006E-7222-4379-B4A4-F192A8109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13" y="505049"/>
            <a:ext cx="5680467" cy="351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55819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52"/>
          <p:cNvSpPr/>
          <p:nvPr/>
        </p:nvSpPr>
        <p:spPr>
          <a:xfrm>
            <a:off x="2762660" y="1100484"/>
            <a:ext cx="3618680" cy="3618680"/>
          </a:xfrm>
          <a:custGeom>
            <a:avLst/>
            <a:gdLst/>
            <a:ahLst/>
            <a:cxnLst/>
            <a:rect l="l" t="t" r="r" b="b"/>
            <a:pathLst>
              <a:path w="38826" h="38826" extrusionOk="0">
                <a:moveTo>
                  <a:pt x="19409" y="0"/>
                </a:moveTo>
                <a:cubicBezTo>
                  <a:pt x="8688" y="0"/>
                  <a:pt x="1" y="8687"/>
                  <a:pt x="1" y="19408"/>
                </a:cubicBezTo>
                <a:cubicBezTo>
                  <a:pt x="1" y="30130"/>
                  <a:pt x="8688" y="38825"/>
                  <a:pt x="19409" y="38825"/>
                </a:cubicBezTo>
                <a:cubicBezTo>
                  <a:pt x="30130" y="38825"/>
                  <a:pt x="38826" y="30130"/>
                  <a:pt x="38826" y="19408"/>
                </a:cubicBezTo>
                <a:cubicBezTo>
                  <a:pt x="38826" y="8687"/>
                  <a:pt x="30130" y="0"/>
                  <a:pt x="19409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52"/>
          <p:cNvSpPr txBox="1">
            <a:spLocks noGrp="1"/>
          </p:cNvSpPr>
          <p:nvPr>
            <p:ph type="title"/>
          </p:nvPr>
        </p:nvSpPr>
        <p:spPr>
          <a:xfrm>
            <a:off x="2762660" y="2488924"/>
            <a:ext cx="361868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Demo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3666813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CA063DC6-2CB1-42DB-9E70-39B6F28244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0484" y="395802"/>
            <a:ext cx="6963032" cy="435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71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56"/>
          <p:cNvSpPr/>
          <p:nvPr/>
        </p:nvSpPr>
        <p:spPr>
          <a:xfrm>
            <a:off x="3475349" y="1813174"/>
            <a:ext cx="2193281" cy="2193281"/>
          </a:xfrm>
          <a:custGeom>
            <a:avLst/>
            <a:gdLst/>
            <a:ahLst/>
            <a:cxnLst/>
            <a:rect l="l" t="t" r="r" b="b"/>
            <a:pathLst>
              <a:path w="38826" h="38826" extrusionOk="0">
                <a:moveTo>
                  <a:pt x="19409" y="0"/>
                </a:moveTo>
                <a:cubicBezTo>
                  <a:pt x="8688" y="0"/>
                  <a:pt x="1" y="8687"/>
                  <a:pt x="1" y="19408"/>
                </a:cubicBezTo>
                <a:cubicBezTo>
                  <a:pt x="1" y="30130"/>
                  <a:pt x="8688" y="38825"/>
                  <a:pt x="19409" y="38825"/>
                </a:cubicBezTo>
                <a:cubicBezTo>
                  <a:pt x="30130" y="38825"/>
                  <a:pt x="38826" y="30130"/>
                  <a:pt x="38826" y="19408"/>
                </a:cubicBezTo>
                <a:cubicBezTo>
                  <a:pt x="38826" y="8687"/>
                  <a:pt x="30130" y="0"/>
                  <a:pt x="19409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56"/>
          <p:cNvSpPr txBox="1">
            <a:spLocks noGrp="1"/>
          </p:cNvSpPr>
          <p:nvPr>
            <p:ph type="subTitle" idx="2"/>
          </p:nvPr>
        </p:nvSpPr>
        <p:spPr>
          <a:xfrm>
            <a:off x="401540" y="2276669"/>
            <a:ext cx="3018019" cy="1507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1600"/>
              </a:spcAft>
            </a:pPr>
            <a:r>
              <a:rPr lang="en-US" dirty="0"/>
              <a:t>Restricted Boltzmann Machines (RBM’s)</a:t>
            </a:r>
            <a:br>
              <a:rPr lang="en-US" dirty="0"/>
            </a:br>
            <a:r>
              <a:rPr lang="en-US" dirty="0"/>
              <a:t>Deep Neural Networks (RNN)</a:t>
            </a:r>
            <a:br>
              <a:rPr lang="en-US" dirty="0"/>
            </a:br>
            <a:r>
              <a:rPr lang="en-US" dirty="0" err="1"/>
              <a:t>Tensorflow</a:t>
            </a:r>
            <a:r>
              <a:rPr lang="en-US" dirty="0"/>
              <a:t> Recommenders (TFRS)</a:t>
            </a:r>
            <a:br>
              <a:rPr lang="en-US" dirty="0"/>
            </a:br>
            <a:r>
              <a:rPr lang="en-US" dirty="0"/>
              <a:t>NLP</a:t>
            </a:r>
          </a:p>
        </p:txBody>
      </p:sp>
      <p:sp>
        <p:nvSpPr>
          <p:cNvPr id="928" name="Google Shape;928;p56"/>
          <p:cNvSpPr txBox="1">
            <a:spLocks noGrp="1"/>
          </p:cNvSpPr>
          <p:nvPr>
            <p:ph type="subTitle" idx="3"/>
          </p:nvPr>
        </p:nvSpPr>
        <p:spPr>
          <a:xfrm>
            <a:off x="6061625" y="2035538"/>
            <a:ext cx="241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Data</a:t>
            </a:r>
            <a:endParaRPr dirty="0"/>
          </a:p>
        </p:txBody>
      </p:sp>
      <p:sp>
        <p:nvSpPr>
          <p:cNvPr id="930" name="Google Shape;930;p56"/>
          <p:cNvSpPr txBox="1">
            <a:spLocks noGrp="1"/>
          </p:cNvSpPr>
          <p:nvPr>
            <p:ph type="subTitle" idx="1"/>
          </p:nvPr>
        </p:nvSpPr>
        <p:spPr>
          <a:xfrm>
            <a:off x="726725" y="2035538"/>
            <a:ext cx="241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Algorithm</a:t>
            </a:r>
            <a:endParaRPr dirty="0"/>
          </a:p>
        </p:txBody>
      </p:sp>
      <p:sp>
        <p:nvSpPr>
          <p:cNvPr id="931" name="Google Shape;931;p56"/>
          <p:cNvSpPr txBox="1">
            <a:spLocks noGrp="1"/>
          </p:cNvSpPr>
          <p:nvPr>
            <p:ph type="subTitle" idx="4"/>
          </p:nvPr>
        </p:nvSpPr>
        <p:spPr>
          <a:xfrm>
            <a:off x="5941164" y="2454788"/>
            <a:ext cx="2692763" cy="13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Scale it up using Apache Spark</a:t>
            </a:r>
            <a:br>
              <a:rPr lang="en" dirty="0"/>
            </a:br>
            <a:r>
              <a:rPr lang="en" dirty="0"/>
              <a:t>Amazon Deep Scalable Sparse Tensor Network Engine (DSSTNE)</a:t>
            </a:r>
          </a:p>
        </p:txBody>
      </p:sp>
      <p:grpSp>
        <p:nvGrpSpPr>
          <p:cNvPr id="932" name="Google Shape;932;p56"/>
          <p:cNvGrpSpPr/>
          <p:nvPr/>
        </p:nvGrpSpPr>
        <p:grpSpPr>
          <a:xfrm rot="1799368">
            <a:off x="4008949" y="1736440"/>
            <a:ext cx="1126102" cy="2283618"/>
            <a:chOff x="2509750" y="238125"/>
            <a:chExt cx="2566675" cy="5204950"/>
          </a:xfrm>
        </p:grpSpPr>
        <p:sp>
          <p:nvSpPr>
            <p:cNvPr id="933" name="Google Shape;933;p56"/>
            <p:cNvSpPr/>
            <p:nvPr/>
          </p:nvSpPr>
          <p:spPr>
            <a:xfrm>
              <a:off x="2509750" y="238125"/>
              <a:ext cx="2565100" cy="5204950"/>
            </a:xfrm>
            <a:custGeom>
              <a:avLst/>
              <a:gdLst/>
              <a:ahLst/>
              <a:cxnLst/>
              <a:rect l="l" t="t" r="r" b="b"/>
              <a:pathLst>
                <a:path w="102604" h="208198" extrusionOk="0">
                  <a:moveTo>
                    <a:pt x="14945" y="18564"/>
                  </a:moveTo>
                  <a:lnTo>
                    <a:pt x="14945" y="27720"/>
                  </a:lnTo>
                  <a:lnTo>
                    <a:pt x="5789" y="27720"/>
                  </a:lnTo>
                  <a:lnTo>
                    <a:pt x="5789" y="18564"/>
                  </a:lnTo>
                  <a:close/>
                  <a:moveTo>
                    <a:pt x="96814" y="18564"/>
                  </a:moveTo>
                  <a:lnTo>
                    <a:pt x="96814" y="27720"/>
                  </a:lnTo>
                  <a:lnTo>
                    <a:pt x="87658" y="27720"/>
                  </a:lnTo>
                  <a:lnTo>
                    <a:pt x="87658" y="18564"/>
                  </a:lnTo>
                  <a:close/>
                  <a:moveTo>
                    <a:pt x="14945" y="41690"/>
                  </a:moveTo>
                  <a:lnTo>
                    <a:pt x="14945" y="50846"/>
                  </a:lnTo>
                  <a:lnTo>
                    <a:pt x="5789" y="50846"/>
                  </a:lnTo>
                  <a:lnTo>
                    <a:pt x="5789" y="41690"/>
                  </a:lnTo>
                  <a:close/>
                  <a:moveTo>
                    <a:pt x="96814" y="41690"/>
                  </a:moveTo>
                  <a:lnTo>
                    <a:pt x="96814" y="50846"/>
                  </a:lnTo>
                  <a:lnTo>
                    <a:pt x="87658" y="50846"/>
                  </a:lnTo>
                  <a:lnTo>
                    <a:pt x="87658" y="41690"/>
                  </a:lnTo>
                  <a:close/>
                  <a:moveTo>
                    <a:pt x="14945" y="64816"/>
                  </a:moveTo>
                  <a:lnTo>
                    <a:pt x="14945" y="73972"/>
                  </a:lnTo>
                  <a:lnTo>
                    <a:pt x="5789" y="73972"/>
                  </a:lnTo>
                  <a:lnTo>
                    <a:pt x="5789" y="64816"/>
                  </a:lnTo>
                  <a:close/>
                  <a:moveTo>
                    <a:pt x="96814" y="64816"/>
                  </a:moveTo>
                  <a:lnTo>
                    <a:pt x="96814" y="73972"/>
                  </a:lnTo>
                  <a:lnTo>
                    <a:pt x="87658" y="73972"/>
                  </a:lnTo>
                  <a:lnTo>
                    <a:pt x="87658" y="64816"/>
                  </a:lnTo>
                  <a:close/>
                  <a:moveTo>
                    <a:pt x="14945" y="87942"/>
                  </a:moveTo>
                  <a:lnTo>
                    <a:pt x="14945" y="97129"/>
                  </a:lnTo>
                  <a:lnTo>
                    <a:pt x="5789" y="97129"/>
                  </a:lnTo>
                  <a:lnTo>
                    <a:pt x="5789" y="87942"/>
                  </a:lnTo>
                  <a:close/>
                  <a:moveTo>
                    <a:pt x="96814" y="87942"/>
                  </a:moveTo>
                  <a:lnTo>
                    <a:pt x="96814" y="97129"/>
                  </a:lnTo>
                  <a:lnTo>
                    <a:pt x="87658" y="97129"/>
                  </a:lnTo>
                  <a:lnTo>
                    <a:pt x="87658" y="87942"/>
                  </a:lnTo>
                  <a:close/>
                  <a:moveTo>
                    <a:pt x="14945" y="111099"/>
                  </a:moveTo>
                  <a:lnTo>
                    <a:pt x="14945" y="120255"/>
                  </a:lnTo>
                  <a:lnTo>
                    <a:pt x="5789" y="120255"/>
                  </a:lnTo>
                  <a:lnTo>
                    <a:pt x="5789" y="111099"/>
                  </a:lnTo>
                  <a:close/>
                  <a:moveTo>
                    <a:pt x="96814" y="111099"/>
                  </a:moveTo>
                  <a:lnTo>
                    <a:pt x="96814" y="120255"/>
                  </a:lnTo>
                  <a:lnTo>
                    <a:pt x="87658" y="120255"/>
                  </a:lnTo>
                  <a:lnTo>
                    <a:pt x="87658" y="111099"/>
                  </a:lnTo>
                  <a:close/>
                  <a:moveTo>
                    <a:pt x="14945" y="134225"/>
                  </a:moveTo>
                  <a:lnTo>
                    <a:pt x="14945" y="143381"/>
                  </a:lnTo>
                  <a:lnTo>
                    <a:pt x="5789" y="143381"/>
                  </a:lnTo>
                  <a:lnTo>
                    <a:pt x="5789" y="134225"/>
                  </a:lnTo>
                  <a:close/>
                  <a:moveTo>
                    <a:pt x="96814" y="134225"/>
                  </a:moveTo>
                  <a:lnTo>
                    <a:pt x="96814" y="143381"/>
                  </a:lnTo>
                  <a:lnTo>
                    <a:pt x="87658" y="143381"/>
                  </a:lnTo>
                  <a:lnTo>
                    <a:pt x="87658" y="134225"/>
                  </a:lnTo>
                  <a:close/>
                  <a:moveTo>
                    <a:pt x="14945" y="157351"/>
                  </a:moveTo>
                  <a:lnTo>
                    <a:pt x="14945" y="166507"/>
                  </a:lnTo>
                  <a:lnTo>
                    <a:pt x="5789" y="166507"/>
                  </a:lnTo>
                  <a:lnTo>
                    <a:pt x="5789" y="157351"/>
                  </a:lnTo>
                  <a:close/>
                  <a:moveTo>
                    <a:pt x="96814" y="157351"/>
                  </a:moveTo>
                  <a:lnTo>
                    <a:pt x="96814" y="166507"/>
                  </a:lnTo>
                  <a:lnTo>
                    <a:pt x="87658" y="166507"/>
                  </a:lnTo>
                  <a:lnTo>
                    <a:pt x="87658" y="157351"/>
                  </a:lnTo>
                  <a:close/>
                  <a:moveTo>
                    <a:pt x="14945" y="180477"/>
                  </a:moveTo>
                  <a:lnTo>
                    <a:pt x="14945" y="189665"/>
                  </a:lnTo>
                  <a:lnTo>
                    <a:pt x="5789" y="189665"/>
                  </a:lnTo>
                  <a:lnTo>
                    <a:pt x="5789" y="180477"/>
                  </a:lnTo>
                  <a:close/>
                  <a:moveTo>
                    <a:pt x="96814" y="180477"/>
                  </a:moveTo>
                  <a:lnTo>
                    <a:pt x="96814" y="189665"/>
                  </a:lnTo>
                  <a:lnTo>
                    <a:pt x="87658" y="189665"/>
                  </a:lnTo>
                  <a:lnTo>
                    <a:pt x="87658" y="180477"/>
                  </a:lnTo>
                  <a:close/>
                  <a:moveTo>
                    <a:pt x="3492" y="0"/>
                  </a:moveTo>
                  <a:cubicBezTo>
                    <a:pt x="1573" y="0"/>
                    <a:pt x="0" y="1573"/>
                    <a:pt x="0" y="3493"/>
                  </a:cubicBezTo>
                  <a:lnTo>
                    <a:pt x="0" y="205302"/>
                  </a:lnTo>
                  <a:cubicBezTo>
                    <a:pt x="0" y="206907"/>
                    <a:pt x="1290" y="208197"/>
                    <a:pt x="2895" y="208197"/>
                  </a:cubicBezTo>
                  <a:lnTo>
                    <a:pt x="5789" y="208197"/>
                  </a:lnTo>
                  <a:lnTo>
                    <a:pt x="5789" y="203635"/>
                  </a:lnTo>
                  <a:lnTo>
                    <a:pt x="14945" y="203635"/>
                  </a:lnTo>
                  <a:lnTo>
                    <a:pt x="14945" y="208197"/>
                  </a:lnTo>
                  <a:lnTo>
                    <a:pt x="87658" y="208197"/>
                  </a:lnTo>
                  <a:lnTo>
                    <a:pt x="87658" y="203635"/>
                  </a:lnTo>
                  <a:lnTo>
                    <a:pt x="96814" y="203635"/>
                  </a:lnTo>
                  <a:lnTo>
                    <a:pt x="96814" y="208197"/>
                  </a:lnTo>
                  <a:lnTo>
                    <a:pt x="99740" y="208197"/>
                  </a:lnTo>
                  <a:cubicBezTo>
                    <a:pt x="101313" y="208197"/>
                    <a:pt x="102603" y="206907"/>
                    <a:pt x="102603" y="205302"/>
                  </a:cubicBezTo>
                  <a:lnTo>
                    <a:pt x="102603" y="3493"/>
                  </a:lnTo>
                  <a:cubicBezTo>
                    <a:pt x="102603" y="1573"/>
                    <a:pt x="101061" y="0"/>
                    <a:pt x="99111" y="0"/>
                  </a:cubicBezTo>
                  <a:lnTo>
                    <a:pt x="96814" y="0"/>
                  </a:lnTo>
                  <a:lnTo>
                    <a:pt x="96814" y="4594"/>
                  </a:lnTo>
                  <a:lnTo>
                    <a:pt x="87658" y="4594"/>
                  </a:lnTo>
                  <a:lnTo>
                    <a:pt x="87658" y="0"/>
                  </a:lnTo>
                  <a:lnTo>
                    <a:pt x="14945" y="0"/>
                  </a:lnTo>
                  <a:lnTo>
                    <a:pt x="14945" y="4594"/>
                  </a:lnTo>
                  <a:lnTo>
                    <a:pt x="5789" y="4594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6"/>
            <p:cNvSpPr/>
            <p:nvPr/>
          </p:nvSpPr>
          <p:spPr>
            <a:xfrm>
              <a:off x="2509750" y="773775"/>
              <a:ext cx="2566675" cy="2178925"/>
            </a:xfrm>
            <a:custGeom>
              <a:avLst/>
              <a:gdLst/>
              <a:ahLst/>
              <a:cxnLst/>
              <a:rect l="l" t="t" r="r" b="b"/>
              <a:pathLst>
                <a:path w="102667" h="87157" extrusionOk="0">
                  <a:moveTo>
                    <a:pt x="96814" y="20264"/>
                  </a:moveTo>
                  <a:lnTo>
                    <a:pt x="96814" y="29420"/>
                  </a:lnTo>
                  <a:lnTo>
                    <a:pt x="87658" y="29420"/>
                  </a:lnTo>
                  <a:lnTo>
                    <a:pt x="87658" y="20264"/>
                  </a:lnTo>
                  <a:close/>
                  <a:moveTo>
                    <a:pt x="14945" y="66516"/>
                  </a:moveTo>
                  <a:lnTo>
                    <a:pt x="14945" y="75703"/>
                  </a:lnTo>
                  <a:lnTo>
                    <a:pt x="5789" y="75703"/>
                  </a:lnTo>
                  <a:lnTo>
                    <a:pt x="5789" y="66516"/>
                  </a:lnTo>
                  <a:close/>
                  <a:moveTo>
                    <a:pt x="102603" y="1"/>
                  </a:moveTo>
                  <a:lnTo>
                    <a:pt x="96814" y="2833"/>
                  </a:lnTo>
                  <a:lnTo>
                    <a:pt x="96814" y="6294"/>
                  </a:lnTo>
                  <a:lnTo>
                    <a:pt x="89766" y="6294"/>
                  </a:lnTo>
                  <a:lnTo>
                    <a:pt x="14096" y="43390"/>
                  </a:lnTo>
                  <a:lnTo>
                    <a:pt x="14945" y="43390"/>
                  </a:lnTo>
                  <a:lnTo>
                    <a:pt x="14945" y="52546"/>
                  </a:lnTo>
                  <a:lnTo>
                    <a:pt x="5789" y="52546"/>
                  </a:lnTo>
                  <a:lnTo>
                    <a:pt x="5789" y="47449"/>
                  </a:lnTo>
                  <a:lnTo>
                    <a:pt x="0" y="50312"/>
                  </a:lnTo>
                  <a:lnTo>
                    <a:pt x="0" y="87156"/>
                  </a:lnTo>
                  <a:lnTo>
                    <a:pt x="87658" y="44176"/>
                  </a:lnTo>
                  <a:lnTo>
                    <a:pt x="87658" y="43390"/>
                  </a:lnTo>
                  <a:lnTo>
                    <a:pt x="89294" y="43390"/>
                  </a:lnTo>
                  <a:lnTo>
                    <a:pt x="102666" y="36845"/>
                  </a:lnTo>
                  <a:lnTo>
                    <a:pt x="1026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6"/>
            <p:cNvSpPr/>
            <p:nvPr/>
          </p:nvSpPr>
          <p:spPr>
            <a:xfrm>
              <a:off x="2509750" y="2165275"/>
              <a:ext cx="2565100" cy="2504550"/>
            </a:xfrm>
            <a:custGeom>
              <a:avLst/>
              <a:gdLst/>
              <a:ahLst/>
              <a:cxnLst/>
              <a:rect l="l" t="t" r="r" b="b"/>
              <a:pathLst>
                <a:path w="102604" h="100182" extrusionOk="0">
                  <a:moveTo>
                    <a:pt x="96814" y="10856"/>
                  </a:moveTo>
                  <a:lnTo>
                    <a:pt x="96814" y="20043"/>
                  </a:lnTo>
                  <a:lnTo>
                    <a:pt x="87658" y="20043"/>
                  </a:lnTo>
                  <a:lnTo>
                    <a:pt x="87658" y="10856"/>
                  </a:lnTo>
                  <a:close/>
                  <a:moveTo>
                    <a:pt x="96814" y="34013"/>
                  </a:moveTo>
                  <a:lnTo>
                    <a:pt x="96814" y="43169"/>
                  </a:lnTo>
                  <a:lnTo>
                    <a:pt x="87658" y="43169"/>
                  </a:lnTo>
                  <a:lnTo>
                    <a:pt x="87658" y="34013"/>
                  </a:lnTo>
                  <a:close/>
                  <a:moveTo>
                    <a:pt x="14945" y="57139"/>
                  </a:moveTo>
                  <a:lnTo>
                    <a:pt x="14945" y="66295"/>
                  </a:lnTo>
                  <a:lnTo>
                    <a:pt x="5789" y="66295"/>
                  </a:lnTo>
                  <a:lnTo>
                    <a:pt x="5789" y="57139"/>
                  </a:lnTo>
                  <a:close/>
                  <a:moveTo>
                    <a:pt x="14945" y="80265"/>
                  </a:moveTo>
                  <a:lnTo>
                    <a:pt x="14945" y="89421"/>
                  </a:lnTo>
                  <a:lnTo>
                    <a:pt x="5789" y="89421"/>
                  </a:lnTo>
                  <a:lnTo>
                    <a:pt x="5789" y="80265"/>
                  </a:lnTo>
                  <a:close/>
                  <a:moveTo>
                    <a:pt x="102603" y="1"/>
                  </a:moveTo>
                  <a:lnTo>
                    <a:pt x="14945" y="42980"/>
                  </a:lnTo>
                  <a:lnTo>
                    <a:pt x="14945" y="43169"/>
                  </a:lnTo>
                  <a:lnTo>
                    <a:pt x="14568" y="43169"/>
                  </a:lnTo>
                  <a:lnTo>
                    <a:pt x="0" y="50312"/>
                  </a:lnTo>
                  <a:lnTo>
                    <a:pt x="0" y="100182"/>
                  </a:lnTo>
                  <a:lnTo>
                    <a:pt x="87658" y="57202"/>
                  </a:lnTo>
                  <a:lnTo>
                    <a:pt x="87658" y="57139"/>
                  </a:lnTo>
                  <a:lnTo>
                    <a:pt x="87815" y="57139"/>
                  </a:lnTo>
                  <a:lnTo>
                    <a:pt x="102603" y="49871"/>
                  </a:lnTo>
                  <a:lnTo>
                    <a:pt x="1026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6"/>
            <p:cNvSpPr/>
            <p:nvPr/>
          </p:nvSpPr>
          <p:spPr>
            <a:xfrm>
              <a:off x="3028100" y="582650"/>
              <a:ext cx="1528375" cy="1285325"/>
            </a:xfrm>
            <a:custGeom>
              <a:avLst/>
              <a:gdLst/>
              <a:ahLst/>
              <a:cxnLst/>
              <a:rect l="l" t="t" r="r" b="b"/>
              <a:pathLst>
                <a:path w="61135" h="51413" extrusionOk="0">
                  <a:moveTo>
                    <a:pt x="1" y="0"/>
                  </a:moveTo>
                  <a:lnTo>
                    <a:pt x="1" y="51412"/>
                  </a:lnTo>
                  <a:lnTo>
                    <a:pt x="61135" y="51412"/>
                  </a:lnTo>
                  <a:lnTo>
                    <a:pt x="61135" y="0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6"/>
            <p:cNvSpPr/>
            <p:nvPr/>
          </p:nvSpPr>
          <p:spPr>
            <a:xfrm>
              <a:off x="3028100" y="1027850"/>
              <a:ext cx="1528375" cy="840125"/>
            </a:xfrm>
            <a:custGeom>
              <a:avLst/>
              <a:gdLst/>
              <a:ahLst/>
              <a:cxnLst/>
              <a:rect l="l" t="t" r="r" b="b"/>
              <a:pathLst>
                <a:path w="61135" h="33605" extrusionOk="0">
                  <a:moveTo>
                    <a:pt x="61135" y="1"/>
                  </a:moveTo>
                  <a:lnTo>
                    <a:pt x="1" y="29986"/>
                  </a:lnTo>
                  <a:lnTo>
                    <a:pt x="1" y="33604"/>
                  </a:lnTo>
                  <a:lnTo>
                    <a:pt x="61135" y="33604"/>
                  </a:lnTo>
                  <a:lnTo>
                    <a:pt x="61135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6"/>
            <p:cNvSpPr/>
            <p:nvPr/>
          </p:nvSpPr>
          <p:spPr>
            <a:xfrm>
              <a:off x="3028100" y="2198325"/>
              <a:ext cx="1528375" cy="1284525"/>
            </a:xfrm>
            <a:custGeom>
              <a:avLst/>
              <a:gdLst/>
              <a:ahLst/>
              <a:cxnLst/>
              <a:rect l="l" t="t" r="r" b="b"/>
              <a:pathLst>
                <a:path w="61135" h="51381" extrusionOk="0">
                  <a:moveTo>
                    <a:pt x="1" y="0"/>
                  </a:moveTo>
                  <a:lnTo>
                    <a:pt x="1" y="51381"/>
                  </a:lnTo>
                  <a:lnTo>
                    <a:pt x="61135" y="51381"/>
                  </a:lnTo>
                  <a:lnTo>
                    <a:pt x="61135" y="0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6"/>
            <p:cNvSpPr/>
            <p:nvPr/>
          </p:nvSpPr>
          <p:spPr>
            <a:xfrm>
              <a:off x="3028100" y="2419350"/>
              <a:ext cx="1528375" cy="1063500"/>
            </a:xfrm>
            <a:custGeom>
              <a:avLst/>
              <a:gdLst/>
              <a:ahLst/>
              <a:cxnLst/>
              <a:rect l="l" t="t" r="r" b="b"/>
              <a:pathLst>
                <a:path w="61135" h="42540" extrusionOk="0">
                  <a:moveTo>
                    <a:pt x="61135" y="1"/>
                  </a:moveTo>
                  <a:lnTo>
                    <a:pt x="1" y="29986"/>
                  </a:lnTo>
                  <a:lnTo>
                    <a:pt x="1" y="42540"/>
                  </a:lnTo>
                  <a:lnTo>
                    <a:pt x="61135" y="42540"/>
                  </a:lnTo>
                  <a:lnTo>
                    <a:pt x="61135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6"/>
            <p:cNvSpPr/>
            <p:nvPr/>
          </p:nvSpPr>
          <p:spPr>
            <a:xfrm>
              <a:off x="3028100" y="3813200"/>
              <a:ext cx="1528375" cy="1285325"/>
            </a:xfrm>
            <a:custGeom>
              <a:avLst/>
              <a:gdLst/>
              <a:ahLst/>
              <a:cxnLst/>
              <a:rect l="l" t="t" r="r" b="b"/>
              <a:pathLst>
                <a:path w="61135" h="51413" extrusionOk="0">
                  <a:moveTo>
                    <a:pt x="1" y="1"/>
                  </a:moveTo>
                  <a:lnTo>
                    <a:pt x="1" y="51413"/>
                  </a:lnTo>
                  <a:lnTo>
                    <a:pt x="61135" y="51413"/>
                  </a:lnTo>
                  <a:lnTo>
                    <a:pt x="61135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6"/>
            <p:cNvSpPr/>
            <p:nvPr/>
          </p:nvSpPr>
          <p:spPr>
            <a:xfrm>
              <a:off x="3028100" y="3813200"/>
              <a:ext cx="1228675" cy="602575"/>
            </a:xfrm>
            <a:custGeom>
              <a:avLst/>
              <a:gdLst/>
              <a:ahLst/>
              <a:cxnLst/>
              <a:rect l="l" t="t" r="r" b="b"/>
              <a:pathLst>
                <a:path w="49147" h="24103" extrusionOk="0">
                  <a:moveTo>
                    <a:pt x="1" y="1"/>
                  </a:moveTo>
                  <a:lnTo>
                    <a:pt x="1" y="24102"/>
                  </a:lnTo>
                  <a:lnTo>
                    <a:pt x="49147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1034;p58">
            <a:extLst>
              <a:ext uri="{FF2B5EF4-FFF2-40B4-BE49-F238E27FC236}">
                <a16:creationId xmlns:a16="http://schemas.microsoft.com/office/drawing/2014/main" id="{480C039F-E0E7-412B-A6F5-D5E9BE28921D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Future Work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19" name="Google Shape;1035;p58">
            <a:extLst>
              <a:ext uri="{FF2B5EF4-FFF2-40B4-BE49-F238E27FC236}">
                <a16:creationId xmlns:a16="http://schemas.microsoft.com/office/drawing/2014/main" id="{6C1CA71F-4DB7-4A70-BA96-D1D12069F81C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20" name="Google Shape;1036;p58">
              <a:extLst>
                <a:ext uri="{FF2B5EF4-FFF2-40B4-BE49-F238E27FC236}">
                  <a16:creationId xmlns:a16="http://schemas.microsoft.com/office/drawing/2014/main" id="{054B7985-C9AA-46D2-8A86-D987CDA349E9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37;p58">
              <a:extLst>
                <a:ext uri="{FF2B5EF4-FFF2-40B4-BE49-F238E27FC236}">
                  <a16:creationId xmlns:a16="http://schemas.microsoft.com/office/drawing/2014/main" id="{A5E5A6CF-E43A-4BE1-A793-A8D34A564B59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6"/>
          <p:cNvSpPr txBox="1">
            <a:spLocks noGrp="1"/>
          </p:cNvSpPr>
          <p:nvPr>
            <p:ph type="ctrTitle"/>
          </p:nvPr>
        </p:nvSpPr>
        <p:spPr>
          <a:xfrm>
            <a:off x="712792" y="761794"/>
            <a:ext cx="3743767" cy="8942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grpSp>
        <p:nvGrpSpPr>
          <p:cNvPr id="566" name="Google Shape;566;p46"/>
          <p:cNvGrpSpPr/>
          <p:nvPr/>
        </p:nvGrpSpPr>
        <p:grpSpPr>
          <a:xfrm>
            <a:off x="4653644" y="427156"/>
            <a:ext cx="3545631" cy="3734253"/>
            <a:chOff x="739244" y="740871"/>
            <a:chExt cx="4163493" cy="3734253"/>
          </a:xfrm>
        </p:grpSpPr>
        <p:sp>
          <p:nvSpPr>
            <p:cNvPr id="567" name="Google Shape;567;p46"/>
            <p:cNvSpPr/>
            <p:nvPr/>
          </p:nvSpPr>
          <p:spPr>
            <a:xfrm>
              <a:off x="2939824" y="2225410"/>
              <a:ext cx="1962913" cy="2249713"/>
            </a:xfrm>
            <a:custGeom>
              <a:avLst/>
              <a:gdLst/>
              <a:ahLst/>
              <a:cxnLst/>
              <a:rect l="l" t="t" r="r" b="b"/>
              <a:pathLst>
                <a:path w="61365" h="70331" extrusionOk="0">
                  <a:moveTo>
                    <a:pt x="14133" y="1"/>
                  </a:moveTo>
                  <a:lnTo>
                    <a:pt x="0" y="70331"/>
                  </a:lnTo>
                  <a:lnTo>
                    <a:pt x="18276" y="70331"/>
                  </a:lnTo>
                  <a:lnTo>
                    <a:pt x="61365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6"/>
            <p:cNvSpPr/>
            <p:nvPr/>
          </p:nvSpPr>
          <p:spPr>
            <a:xfrm>
              <a:off x="739244" y="2225410"/>
              <a:ext cx="1962561" cy="2249713"/>
            </a:xfrm>
            <a:custGeom>
              <a:avLst/>
              <a:gdLst/>
              <a:ahLst/>
              <a:cxnLst/>
              <a:rect l="l" t="t" r="r" b="b"/>
              <a:pathLst>
                <a:path w="61354" h="70331" extrusionOk="0">
                  <a:moveTo>
                    <a:pt x="1" y="1"/>
                  </a:moveTo>
                  <a:lnTo>
                    <a:pt x="43078" y="70331"/>
                  </a:lnTo>
                  <a:lnTo>
                    <a:pt x="61354" y="70331"/>
                  </a:lnTo>
                  <a:lnTo>
                    <a:pt x="47233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6"/>
            <p:cNvSpPr/>
            <p:nvPr/>
          </p:nvSpPr>
          <p:spPr>
            <a:xfrm>
              <a:off x="1237801" y="740871"/>
              <a:ext cx="3166411" cy="3734253"/>
            </a:xfrm>
            <a:custGeom>
              <a:avLst/>
              <a:gdLst/>
              <a:ahLst/>
              <a:cxnLst/>
              <a:rect l="l" t="t" r="r" b="b"/>
              <a:pathLst>
                <a:path w="98989" h="116741" extrusionOk="0">
                  <a:moveTo>
                    <a:pt x="0" y="1"/>
                  </a:moveTo>
                  <a:lnTo>
                    <a:pt x="33159" y="116741"/>
                  </a:lnTo>
                  <a:lnTo>
                    <a:pt x="65818" y="116741"/>
                  </a:lnTo>
                  <a:lnTo>
                    <a:pt x="98989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46"/>
          <p:cNvGrpSpPr/>
          <p:nvPr/>
        </p:nvGrpSpPr>
        <p:grpSpPr>
          <a:xfrm>
            <a:off x="5424900" y="1208912"/>
            <a:ext cx="1800122" cy="3934588"/>
            <a:chOff x="4153650" y="1613100"/>
            <a:chExt cx="621650" cy="1248600"/>
          </a:xfrm>
        </p:grpSpPr>
        <p:sp>
          <p:nvSpPr>
            <p:cNvPr id="571" name="Google Shape;571;p46"/>
            <p:cNvSpPr/>
            <p:nvPr/>
          </p:nvSpPr>
          <p:spPr>
            <a:xfrm>
              <a:off x="4298450" y="2389850"/>
              <a:ext cx="368900" cy="471850"/>
            </a:xfrm>
            <a:custGeom>
              <a:avLst/>
              <a:gdLst/>
              <a:ahLst/>
              <a:cxnLst/>
              <a:rect l="l" t="t" r="r" b="b"/>
              <a:pathLst>
                <a:path w="14756" h="18874" extrusionOk="0">
                  <a:moveTo>
                    <a:pt x="1255" y="1"/>
                  </a:moveTo>
                  <a:cubicBezTo>
                    <a:pt x="1255" y="1"/>
                    <a:pt x="184" y="2361"/>
                    <a:pt x="92" y="3281"/>
                  </a:cubicBezTo>
                  <a:cubicBezTo>
                    <a:pt x="0" y="4202"/>
                    <a:pt x="92" y="6504"/>
                    <a:pt x="92" y="6504"/>
                  </a:cubicBezTo>
                  <a:lnTo>
                    <a:pt x="1029" y="18873"/>
                  </a:lnTo>
                  <a:lnTo>
                    <a:pt x="7106" y="18873"/>
                  </a:lnTo>
                  <a:lnTo>
                    <a:pt x="7106" y="10512"/>
                  </a:lnTo>
                  <a:lnTo>
                    <a:pt x="8637" y="18873"/>
                  </a:lnTo>
                  <a:lnTo>
                    <a:pt x="14169" y="18873"/>
                  </a:lnTo>
                  <a:cubicBezTo>
                    <a:pt x="14169" y="18873"/>
                    <a:pt x="14755" y="7751"/>
                    <a:pt x="14755" y="6504"/>
                  </a:cubicBezTo>
                  <a:cubicBezTo>
                    <a:pt x="14755" y="5257"/>
                    <a:pt x="13098" y="1"/>
                    <a:pt x="13098" y="1"/>
                  </a:cubicBez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6"/>
            <p:cNvSpPr/>
            <p:nvPr/>
          </p:nvSpPr>
          <p:spPr>
            <a:xfrm>
              <a:off x="4658325" y="2533800"/>
              <a:ext cx="75750" cy="145875"/>
            </a:xfrm>
            <a:custGeom>
              <a:avLst/>
              <a:gdLst/>
              <a:ahLst/>
              <a:cxnLst/>
              <a:rect l="l" t="t" r="r" b="b"/>
              <a:pathLst>
                <a:path w="3030" h="5835" extrusionOk="0">
                  <a:moveTo>
                    <a:pt x="1147" y="1"/>
                  </a:moveTo>
                  <a:cubicBezTo>
                    <a:pt x="1147" y="1"/>
                    <a:pt x="854" y="980"/>
                    <a:pt x="511" y="1415"/>
                  </a:cubicBezTo>
                  <a:cubicBezTo>
                    <a:pt x="168" y="1842"/>
                    <a:pt x="260" y="2294"/>
                    <a:pt x="368" y="2645"/>
                  </a:cubicBezTo>
                  <a:cubicBezTo>
                    <a:pt x="486" y="2989"/>
                    <a:pt x="477" y="3474"/>
                    <a:pt x="477" y="3474"/>
                  </a:cubicBezTo>
                  <a:lnTo>
                    <a:pt x="762" y="3767"/>
                  </a:lnTo>
                  <a:cubicBezTo>
                    <a:pt x="762" y="3767"/>
                    <a:pt x="368" y="5022"/>
                    <a:pt x="184" y="5198"/>
                  </a:cubicBezTo>
                  <a:cubicBezTo>
                    <a:pt x="0" y="5382"/>
                    <a:pt x="310" y="5834"/>
                    <a:pt x="310" y="5834"/>
                  </a:cubicBezTo>
                  <a:cubicBezTo>
                    <a:pt x="310" y="5834"/>
                    <a:pt x="1256" y="5566"/>
                    <a:pt x="1758" y="4972"/>
                  </a:cubicBezTo>
                  <a:cubicBezTo>
                    <a:pt x="2260" y="4378"/>
                    <a:pt x="2461" y="3482"/>
                    <a:pt x="2703" y="2813"/>
                  </a:cubicBezTo>
                  <a:cubicBezTo>
                    <a:pt x="2946" y="2152"/>
                    <a:pt x="3030" y="377"/>
                    <a:pt x="3030" y="377"/>
                  </a:cubicBezTo>
                  <a:lnTo>
                    <a:pt x="1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6"/>
            <p:cNvSpPr/>
            <p:nvPr/>
          </p:nvSpPr>
          <p:spPr>
            <a:xfrm>
              <a:off x="4662500" y="2533800"/>
              <a:ext cx="71800" cy="82050"/>
            </a:xfrm>
            <a:custGeom>
              <a:avLst/>
              <a:gdLst/>
              <a:ahLst/>
              <a:cxnLst/>
              <a:rect l="l" t="t" r="r" b="b"/>
              <a:pathLst>
                <a:path w="2872" h="3282" extrusionOk="0">
                  <a:moveTo>
                    <a:pt x="980" y="1"/>
                  </a:moveTo>
                  <a:cubicBezTo>
                    <a:pt x="980" y="1"/>
                    <a:pt x="687" y="980"/>
                    <a:pt x="344" y="1415"/>
                  </a:cubicBezTo>
                  <a:cubicBezTo>
                    <a:pt x="1" y="1842"/>
                    <a:pt x="93" y="2294"/>
                    <a:pt x="201" y="2645"/>
                  </a:cubicBezTo>
                  <a:cubicBezTo>
                    <a:pt x="268" y="2855"/>
                    <a:pt x="293" y="3114"/>
                    <a:pt x="310" y="3281"/>
                  </a:cubicBezTo>
                  <a:lnTo>
                    <a:pt x="2771" y="1624"/>
                  </a:lnTo>
                  <a:cubicBezTo>
                    <a:pt x="2838" y="988"/>
                    <a:pt x="2871" y="377"/>
                    <a:pt x="2871" y="377"/>
                  </a:cubicBezTo>
                  <a:lnTo>
                    <a:pt x="980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6"/>
            <p:cNvSpPr/>
            <p:nvPr/>
          </p:nvSpPr>
          <p:spPr>
            <a:xfrm>
              <a:off x="4667325" y="2521250"/>
              <a:ext cx="73450" cy="31200"/>
            </a:xfrm>
            <a:custGeom>
              <a:avLst/>
              <a:gdLst/>
              <a:ahLst/>
              <a:cxnLst/>
              <a:rect l="l" t="t" r="r" b="b"/>
              <a:pathLst>
                <a:path w="2938" h="1248" extrusionOk="0">
                  <a:moveTo>
                    <a:pt x="0" y="1"/>
                  </a:moveTo>
                  <a:lnTo>
                    <a:pt x="0" y="1248"/>
                  </a:lnTo>
                  <a:lnTo>
                    <a:pt x="2938" y="1248"/>
                  </a:lnTo>
                  <a:lnTo>
                    <a:pt x="2938" y="1"/>
                  </a:ln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6"/>
            <p:cNvSpPr/>
            <p:nvPr/>
          </p:nvSpPr>
          <p:spPr>
            <a:xfrm>
              <a:off x="4652675" y="1960500"/>
              <a:ext cx="122625" cy="573125"/>
            </a:xfrm>
            <a:custGeom>
              <a:avLst/>
              <a:gdLst/>
              <a:ahLst/>
              <a:cxnLst/>
              <a:rect l="l" t="t" r="r" b="b"/>
              <a:pathLst>
                <a:path w="4905" h="22925" extrusionOk="0">
                  <a:moveTo>
                    <a:pt x="3524" y="1"/>
                  </a:moveTo>
                  <a:lnTo>
                    <a:pt x="2101" y="679"/>
                  </a:lnTo>
                  <a:lnTo>
                    <a:pt x="0" y="8094"/>
                  </a:lnTo>
                  <a:cubicBezTo>
                    <a:pt x="0" y="8094"/>
                    <a:pt x="1138" y="11375"/>
                    <a:pt x="1138" y="12563"/>
                  </a:cubicBezTo>
                  <a:cubicBezTo>
                    <a:pt x="1138" y="13743"/>
                    <a:pt x="1071" y="13375"/>
                    <a:pt x="812" y="14589"/>
                  </a:cubicBezTo>
                  <a:cubicBezTo>
                    <a:pt x="553" y="15810"/>
                    <a:pt x="368" y="22924"/>
                    <a:pt x="368" y="22924"/>
                  </a:cubicBezTo>
                  <a:lnTo>
                    <a:pt x="3800" y="22924"/>
                  </a:lnTo>
                  <a:cubicBezTo>
                    <a:pt x="3800" y="22924"/>
                    <a:pt x="4905" y="13634"/>
                    <a:pt x="4720" y="11994"/>
                  </a:cubicBezTo>
                  <a:cubicBezTo>
                    <a:pt x="4536" y="10362"/>
                    <a:pt x="4202" y="1901"/>
                    <a:pt x="4168" y="1273"/>
                  </a:cubicBezTo>
                  <a:cubicBezTo>
                    <a:pt x="4135" y="645"/>
                    <a:pt x="3524" y="1"/>
                    <a:pt x="3524" y="1"/>
                  </a:cubicBez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6"/>
            <p:cNvSpPr/>
            <p:nvPr/>
          </p:nvSpPr>
          <p:spPr>
            <a:xfrm>
              <a:off x="4285475" y="1854850"/>
              <a:ext cx="455300" cy="777100"/>
            </a:xfrm>
            <a:custGeom>
              <a:avLst/>
              <a:gdLst/>
              <a:ahLst/>
              <a:cxnLst/>
              <a:rect l="l" t="t" r="r" b="b"/>
              <a:pathLst>
                <a:path w="18212" h="31084" extrusionOk="0">
                  <a:moveTo>
                    <a:pt x="11684" y="0"/>
                  </a:moveTo>
                  <a:lnTo>
                    <a:pt x="6478" y="369"/>
                  </a:lnTo>
                  <a:lnTo>
                    <a:pt x="5683" y="1197"/>
                  </a:lnTo>
                  <a:lnTo>
                    <a:pt x="109" y="3323"/>
                  </a:lnTo>
                  <a:cubicBezTo>
                    <a:pt x="109" y="3323"/>
                    <a:pt x="1992" y="13709"/>
                    <a:pt x="1992" y="16915"/>
                  </a:cubicBezTo>
                  <a:cubicBezTo>
                    <a:pt x="1992" y="20129"/>
                    <a:pt x="226" y="22614"/>
                    <a:pt x="109" y="25326"/>
                  </a:cubicBezTo>
                  <a:cubicBezTo>
                    <a:pt x="0" y="28038"/>
                    <a:pt x="109" y="29812"/>
                    <a:pt x="109" y="29812"/>
                  </a:cubicBezTo>
                  <a:lnTo>
                    <a:pt x="4595" y="30590"/>
                  </a:lnTo>
                  <a:lnTo>
                    <a:pt x="6804" y="22614"/>
                  </a:lnTo>
                  <a:lnTo>
                    <a:pt x="8738" y="31084"/>
                  </a:lnTo>
                  <a:lnTo>
                    <a:pt x="15994" y="29644"/>
                  </a:lnTo>
                  <a:cubicBezTo>
                    <a:pt x="15994" y="29644"/>
                    <a:pt x="15994" y="24941"/>
                    <a:pt x="15383" y="22899"/>
                  </a:cubicBezTo>
                  <a:cubicBezTo>
                    <a:pt x="14780" y="20848"/>
                    <a:pt x="14278" y="17417"/>
                    <a:pt x="14504" y="15450"/>
                  </a:cubicBezTo>
                  <a:cubicBezTo>
                    <a:pt x="14722" y="13483"/>
                    <a:pt x="18212" y="4227"/>
                    <a:pt x="18212" y="4227"/>
                  </a:cubicBezTo>
                  <a:lnTo>
                    <a:pt x="12362" y="1289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7" name="Google Shape;577;p46"/>
            <p:cNvSpPr/>
            <p:nvPr/>
          </p:nvSpPr>
          <p:spPr>
            <a:xfrm>
              <a:off x="4448675" y="1821150"/>
              <a:ext cx="131200" cy="120350"/>
            </a:xfrm>
            <a:custGeom>
              <a:avLst/>
              <a:gdLst/>
              <a:ahLst/>
              <a:cxnLst/>
              <a:rect l="l" t="t" r="r" b="b"/>
              <a:pathLst>
                <a:path w="5248" h="4814" extrusionOk="0">
                  <a:moveTo>
                    <a:pt x="0" y="1"/>
                  </a:moveTo>
                  <a:lnTo>
                    <a:pt x="0" y="4813"/>
                  </a:lnTo>
                  <a:lnTo>
                    <a:pt x="4545" y="4813"/>
                  </a:lnTo>
                  <a:lnTo>
                    <a:pt x="5248" y="7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6"/>
            <p:cNvSpPr/>
            <p:nvPr/>
          </p:nvSpPr>
          <p:spPr>
            <a:xfrm>
              <a:off x="4468550" y="1829100"/>
              <a:ext cx="111325" cy="112400"/>
            </a:xfrm>
            <a:custGeom>
              <a:avLst/>
              <a:gdLst/>
              <a:ahLst/>
              <a:cxnLst/>
              <a:rect l="l" t="t" r="r" b="b"/>
              <a:pathLst>
                <a:path w="4453" h="4496" extrusionOk="0">
                  <a:moveTo>
                    <a:pt x="461" y="1"/>
                  </a:moveTo>
                  <a:cubicBezTo>
                    <a:pt x="201" y="378"/>
                    <a:pt x="0" y="662"/>
                    <a:pt x="0" y="662"/>
                  </a:cubicBezTo>
                  <a:lnTo>
                    <a:pt x="871" y="4495"/>
                  </a:lnTo>
                  <a:lnTo>
                    <a:pt x="3750" y="4495"/>
                  </a:lnTo>
                  <a:lnTo>
                    <a:pt x="4453" y="470"/>
                  </a:lnTo>
                  <a:lnTo>
                    <a:pt x="461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6"/>
            <p:cNvSpPr/>
            <p:nvPr/>
          </p:nvSpPr>
          <p:spPr>
            <a:xfrm>
              <a:off x="4429825" y="1866775"/>
              <a:ext cx="156750" cy="374350"/>
            </a:xfrm>
            <a:custGeom>
              <a:avLst/>
              <a:gdLst/>
              <a:ahLst/>
              <a:cxnLst/>
              <a:rect l="l" t="t" r="r" b="b"/>
              <a:pathLst>
                <a:path w="6270" h="14974" extrusionOk="0">
                  <a:moveTo>
                    <a:pt x="5826" y="0"/>
                  </a:moveTo>
                  <a:cubicBezTo>
                    <a:pt x="5826" y="0"/>
                    <a:pt x="5424" y="1147"/>
                    <a:pt x="4504" y="1791"/>
                  </a:cubicBezTo>
                  <a:cubicBezTo>
                    <a:pt x="3583" y="2436"/>
                    <a:pt x="3190" y="2603"/>
                    <a:pt x="3190" y="2603"/>
                  </a:cubicBezTo>
                  <a:lnTo>
                    <a:pt x="2612" y="2603"/>
                  </a:lnTo>
                  <a:cubicBezTo>
                    <a:pt x="2612" y="2603"/>
                    <a:pt x="1666" y="1791"/>
                    <a:pt x="1290" y="1390"/>
                  </a:cubicBezTo>
                  <a:cubicBezTo>
                    <a:pt x="922" y="980"/>
                    <a:pt x="763" y="226"/>
                    <a:pt x="763" y="226"/>
                  </a:cubicBezTo>
                  <a:lnTo>
                    <a:pt x="411" y="762"/>
                  </a:lnTo>
                  <a:cubicBezTo>
                    <a:pt x="411" y="762"/>
                    <a:pt x="1" y="4930"/>
                    <a:pt x="411" y="8361"/>
                  </a:cubicBezTo>
                  <a:cubicBezTo>
                    <a:pt x="813" y="11793"/>
                    <a:pt x="1516" y="14973"/>
                    <a:pt x="1516" y="14973"/>
                  </a:cubicBezTo>
                  <a:cubicBezTo>
                    <a:pt x="1516" y="14973"/>
                    <a:pt x="6270" y="1273"/>
                    <a:pt x="6236" y="888"/>
                  </a:cubicBezTo>
                  <a:cubicBezTo>
                    <a:pt x="6211" y="503"/>
                    <a:pt x="5826" y="0"/>
                    <a:pt x="5826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6"/>
            <p:cNvSpPr/>
            <p:nvPr/>
          </p:nvSpPr>
          <p:spPr>
            <a:xfrm>
              <a:off x="4418750" y="1619875"/>
              <a:ext cx="170325" cy="275600"/>
            </a:xfrm>
            <a:custGeom>
              <a:avLst/>
              <a:gdLst/>
              <a:ahLst/>
              <a:cxnLst/>
              <a:rect l="l" t="t" r="r" b="b"/>
              <a:pathLst>
                <a:path w="6813" h="11024" extrusionOk="0">
                  <a:moveTo>
                    <a:pt x="3407" y="1"/>
                  </a:moveTo>
                  <a:cubicBezTo>
                    <a:pt x="1524" y="1"/>
                    <a:pt x="0" y="1524"/>
                    <a:pt x="0" y="3407"/>
                  </a:cubicBezTo>
                  <a:lnTo>
                    <a:pt x="0" y="7491"/>
                  </a:lnTo>
                  <a:cubicBezTo>
                    <a:pt x="0" y="8161"/>
                    <a:pt x="251" y="8805"/>
                    <a:pt x="712" y="9299"/>
                  </a:cubicBezTo>
                  <a:lnTo>
                    <a:pt x="1657" y="10320"/>
                  </a:lnTo>
                  <a:cubicBezTo>
                    <a:pt x="2068" y="10772"/>
                    <a:pt x="2653" y="11023"/>
                    <a:pt x="3264" y="11023"/>
                  </a:cubicBezTo>
                  <a:lnTo>
                    <a:pt x="3549" y="11023"/>
                  </a:lnTo>
                  <a:cubicBezTo>
                    <a:pt x="4160" y="11023"/>
                    <a:pt x="4746" y="10764"/>
                    <a:pt x="5156" y="10320"/>
                  </a:cubicBezTo>
                  <a:lnTo>
                    <a:pt x="6102" y="9299"/>
                  </a:lnTo>
                  <a:cubicBezTo>
                    <a:pt x="6554" y="8805"/>
                    <a:pt x="6813" y="8161"/>
                    <a:pt x="6813" y="7491"/>
                  </a:cubicBezTo>
                  <a:lnTo>
                    <a:pt x="6813" y="3407"/>
                  </a:lnTo>
                  <a:cubicBezTo>
                    <a:pt x="6813" y="1524"/>
                    <a:pt x="5281" y="1"/>
                    <a:pt x="34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6"/>
            <p:cNvSpPr/>
            <p:nvPr/>
          </p:nvSpPr>
          <p:spPr>
            <a:xfrm>
              <a:off x="4490300" y="1933300"/>
              <a:ext cx="22825" cy="27225"/>
            </a:xfrm>
            <a:custGeom>
              <a:avLst/>
              <a:gdLst/>
              <a:ahLst/>
              <a:cxnLst/>
              <a:rect l="l" t="t" r="r" b="b"/>
              <a:pathLst>
                <a:path w="913" h="1089" extrusionOk="0">
                  <a:moveTo>
                    <a:pt x="235" y="1"/>
                  </a:moveTo>
                  <a:cubicBezTo>
                    <a:pt x="101" y="1"/>
                    <a:pt x="1" y="101"/>
                    <a:pt x="1" y="227"/>
                  </a:cubicBezTo>
                  <a:lnTo>
                    <a:pt x="1" y="855"/>
                  </a:lnTo>
                  <a:cubicBezTo>
                    <a:pt x="1" y="988"/>
                    <a:pt x="101" y="1089"/>
                    <a:pt x="235" y="1089"/>
                  </a:cubicBezTo>
                  <a:lnTo>
                    <a:pt x="679" y="1089"/>
                  </a:lnTo>
                  <a:cubicBezTo>
                    <a:pt x="804" y="1089"/>
                    <a:pt x="913" y="988"/>
                    <a:pt x="913" y="855"/>
                  </a:cubicBezTo>
                  <a:lnTo>
                    <a:pt x="913" y="227"/>
                  </a:lnTo>
                  <a:cubicBezTo>
                    <a:pt x="913" y="101"/>
                    <a:pt x="804" y="1"/>
                    <a:pt x="679" y="1"/>
                  </a:cubicBez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6"/>
            <p:cNvSpPr/>
            <p:nvPr/>
          </p:nvSpPr>
          <p:spPr>
            <a:xfrm>
              <a:off x="4448675" y="1922975"/>
              <a:ext cx="41650" cy="48850"/>
            </a:xfrm>
            <a:custGeom>
              <a:avLst/>
              <a:gdLst/>
              <a:ahLst/>
              <a:cxnLst/>
              <a:rect l="l" t="t" r="r" b="b"/>
              <a:pathLst>
                <a:path w="1666" h="1954" extrusionOk="0">
                  <a:moveTo>
                    <a:pt x="363" y="0"/>
                  </a:moveTo>
                  <a:cubicBezTo>
                    <a:pt x="175" y="0"/>
                    <a:pt x="0" y="152"/>
                    <a:pt x="0" y="355"/>
                  </a:cubicBezTo>
                  <a:lnTo>
                    <a:pt x="0" y="1594"/>
                  </a:lnTo>
                  <a:cubicBezTo>
                    <a:pt x="0" y="1801"/>
                    <a:pt x="176" y="1953"/>
                    <a:pt x="364" y="1953"/>
                  </a:cubicBezTo>
                  <a:cubicBezTo>
                    <a:pt x="418" y="1953"/>
                    <a:pt x="474" y="1940"/>
                    <a:pt x="527" y="1912"/>
                  </a:cubicBezTo>
                  <a:lnTo>
                    <a:pt x="1666" y="1335"/>
                  </a:lnTo>
                  <a:lnTo>
                    <a:pt x="1666" y="581"/>
                  </a:lnTo>
                  <a:lnTo>
                    <a:pt x="519" y="37"/>
                  </a:lnTo>
                  <a:cubicBezTo>
                    <a:pt x="468" y="12"/>
                    <a:pt x="415" y="0"/>
                    <a:pt x="363" y="0"/>
                  </a:cubicBez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6"/>
            <p:cNvSpPr/>
            <p:nvPr/>
          </p:nvSpPr>
          <p:spPr>
            <a:xfrm>
              <a:off x="4513100" y="1922975"/>
              <a:ext cx="41475" cy="48850"/>
            </a:xfrm>
            <a:custGeom>
              <a:avLst/>
              <a:gdLst/>
              <a:ahLst/>
              <a:cxnLst/>
              <a:rect l="l" t="t" r="r" b="b"/>
              <a:pathLst>
                <a:path w="1659" h="1954" extrusionOk="0">
                  <a:moveTo>
                    <a:pt x="1303" y="0"/>
                  </a:moveTo>
                  <a:cubicBezTo>
                    <a:pt x="1251" y="0"/>
                    <a:pt x="1198" y="12"/>
                    <a:pt x="1148" y="37"/>
                  </a:cubicBezTo>
                  <a:lnTo>
                    <a:pt x="1" y="581"/>
                  </a:lnTo>
                  <a:lnTo>
                    <a:pt x="1" y="1335"/>
                  </a:lnTo>
                  <a:lnTo>
                    <a:pt x="1139" y="1912"/>
                  </a:lnTo>
                  <a:cubicBezTo>
                    <a:pt x="1192" y="1940"/>
                    <a:pt x="1248" y="1953"/>
                    <a:pt x="1302" y="1953"/>
                  </a:cubicBezTo>
                  <a:cubicBezTo>
                    <a:pt x="1488" y="1953"/>
                    <a:pt x="1658" y="1801"/>
                    <a:pt x="1658" y="1594"/>
                  </a:cubicBezTo>
                  <a:lnTo>
                    <a:pt x="1658" y="355"/>
                  </a:lnTo>
                  <a:cubicBezTo>
                    <a:pt x="1658" y="152"/>
                    <a:pt x="1489" y="0"/>
                    <a:pt x="1303" y="0"/>
                  </a:cubicBez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6"/>
            <p:cNvSpPr/>
            <p:nvPr/>
          </p:nvSpPr>
          <p:spPr>
            <a:xfrm>
              <a:off x="4392375" y="2170525"/>
              <a:ext cx="83300" cy="29575"/>
            </a:xfrm>
            <a:custGeom>
              <a:avLst/>
              <a:gdLst/>
              <a:ahLst/>
              <a:cxnLst/>
              <a:rect l="l" t="t" r="r" b="b"/>
              <a:pathLst>
                <a:path w="3332" h="1183" extrusionOk="0">
                  <a:moveTo>
                    <a:pt x="1980" y="1"/>
                  </a:moveTo>
                  <a:cubicBezTo>
                    <a:pt x="1689" y="1"/>
                    <a:pt x="1290" y="45"/>
                    <a:pt x="855" y="45"/>
                  </a:cubicBezTo>
                  <a:cubicBezTo>
                    <a:pt x="93" y="45"/>
                    <a:pt x="26" y="178"/>
                    <a:pt x="26" y="178"/>
                  </a:cubicBezTo>
                  <a:lnTo>
                    <a:pt x="1" y="371"/>
                  </a:lnTo>
                  <a:lnTo>
                    <a:pt x="218" y="689"/>
                  </a:lnTo>
                  <a:lnTo>
                    <a:pt x="2754" y="1183"/>
                  </a:lnTo>
                  <a:cubicBezTo>
                    <a:pt x="2754" y="1183"/>
                    <a:pt x="3198" y="1107"/>
                    <a:pt x="3240" y="1007"/>
                  </a:cubicBezTo>
                  <a:cubicBezTo>
                    <a:pt x="3282" y="915"/>
                    <a:pt x="3332" y="622"/>
                    <a:pt x="3123" y="555"/>
                  </a:cubicBezTo>
                  <a:cubicBezTo>
                    <a:pt x="2905" y="488"/>
                    <a:pt x="2570" y="312"/>
                    <a:pt x="2420" y="111"/>
                  </a:cubicBezTo>
                  <a:cubicBezTo>
                    <a:pt x="2355" y="25"/>
                    <a:pt x="2198" y="1"/>
                    <a:pt x="19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6"/>
            <p:cNvSpPr/>
            <p:nvPr/>
          </p:nvSpPr>
          <p:spPr>
            <a:xfrm>
              <a:off x="4355150" y="2207200"/>
              <a:ext cx="34950" cy="106525"/>
            </a:xfrm>
            <a:custGeom>
              <a:avLst/>
              <a:gdLst/>
              <a:ahLst/>
              <a:cxnLst/>
              <a:rect l="l" t="t" r="r" b="b"/>
              <a:pathLst>
                <a:path w="1398" h="4261" extrusionOk="0">
                  <a:moveTo>
                    <a:pt x="310" y="0"/>
                  </a:moveTo>
                  <a:cubicBezTo>
                    <a:pt x="310" y="0"/>
                    <a:pt x="0" y="1088"/>
                    <a:pt x="17" y="1883"/>
                  </a:cubicBezTo>
                  <a:cubicBezTo>
                    <a:pt x="34" y="2670"/>
                    <a:pt x="661" y="4260"/>
                    <a:pt x="661" y="4260"/>
                  </a:cubicBezTo>
                  <a:lnTo>
                    <a:pt x="1398" y="4260"/>
                  </a:lnTo>
                  <a:lnTo>
                    <a:pt x="1398" y="2067"/>
                  </a:lnTo>
                  <a:cubicBezTo>
                    <a:pt x="1398" y="1164"/>
                    <a:pt x="845" y="0"/>
                    <a:pt x="845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6"/>
            <p:cNvSpPr/>
            <p:nvPr/>
          </p:nvSpPr>
          <p:spPr>
            <a:xfrm>
              <a:off x="4355775" y="2174975"/>
              <a:ext cx="116350" cy="106925"/>
            </a:xfrm>
            <a:custGeom>
              <a:avLst/>
              <a:gdLst/>
              <a:ahLst/>
              <a:cxnLst/>
              <a:rect l="l" t="t" r="r" b="b"/>
              <a:pathLst>
                <a:path w="4654" h="4277" extrusionOk="0">
                  <a:moveTo>
                    <a:pt x="1490" y="0"/>
                  </a:moveTo>
                  <a:cubicBezTo>
                    <a:pt x="1490" y="0"/>
                    <a:pt x="1164" y="235"/>
                    <a:pt x="988" y="595"/>
                  </a:cubicBezTo>
                  <a:lnTo>
                    <a:pt x="812" y="955"/>
                  </a:lnTo>
                  <a:lnTo>
                    <a:pt x="285" y="1289"/>
                  </a:lnTo>
                  <a:cubicBezTo>
                    <a:pt x="285" y="1289"/>
                    <a:pt x="117" y="1791"/>
                    <a:pt x="59" y="2344"/>
                  </a:cubicBezTo>
                  <a:cubicBezTo>
                    <a:pt x="0" y="2896"/>
                    <a:pt x="318" y="4068"/>
                    <a:pt x="318" y="4068"/>
                  </a:cubicBezTo>
                  <a:cubicBezTo>
                    <a:pt x="318" y="4068"/>
                    <a:pt x="1406" y="4143"/>
                    <a:pt x="1800" y="4252"/>
                  </a:cubicBezTo>
                  <a:cubicBezTo>
                    <a:pt x="1860" y="4269"/>
                    <a:pt x="1960" y="4276"/>
                    <a:pt x="2087" y="4276"/>
                  </a:cubicBezTo>
                  <a:cubicBezTo>
                    <a:pt x="2767" y="4276"/>
                    <a:pt x="4202" y="4068"/>
                    <a:pt x="4202" y="4068"/>
                  </a:cubicBezTo>
                  <a:cubicBezTo>
                    <a:pt x="4202" y="4068"/>
                    <a:pt x="4428" y="3574"/>
                    <a:pt x="4352" y="3423"/>
                  </a:cubicBezTo>
                  <a:lnTo>
                    <a:pt x="4285" y="3264"/>
                  </a:lnTo>
                  <a:cubicBezTo>
                    <a:pt x="4285" y="3264"/>
                    <a:pt x="4495" y="3030"/>
                    <a:pt x="4553" y="2838"/>
                  </a:cubicBezTo>
                  <a:cubicBezTo>
                    <a:pt x="4603" y="2645"/>
                    <a:pt x="4436" y="2344"/>
                    <a:pt x="4436" y="2344"/>
                  </a:cubicBezTo>
                  <a:cubicBezTo>
                    <a:pt x="4436" y="2344"/>
                    <a:pt x="4654" y="1858"/>
                    <a:pt x="4561" y="1666"/>
                  </a:cubicBezTo>
                  <a:cubicBezTo>
                    <a:pt x="4469" y="1465"/>
                    <a:pt x="4260" y="1197"/>
                    <a:pt x="4260" y="1197"/>
                  </a:cubicBezTo>
                  <a:cubicBezTo>
                    <a:pt x="4260" y="1197"/>
                    <a:pt x="4319" y="695"/>
                    <a:pt x="4260" y="544"/>
                  </a:cubicBezTo>
                  <a:lnTo>
                    <a:pt x="4202" y="394"/>
                  </a:lnTo>
                  <a:lnTo>
                    <a:pt x="3691" y="210"/>
                  </a:lnTo>
                  <a:cubicBezTo>
                    <a:pt x="3691" y="210"/>
                    <a:pt x="2210" y="277"/>
                    <a:pt x="2017" y="277"/>
                  </a:cubicBezTo>
                  <a:cubicBezTo>
                    <a:pt x="1825" y="277"/>
                    <a:pt x="1490" y="0"/>
                    <a:pt x="1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6"/>
            <p:cNvSpPr/>
            <p:nvPr/>
          </p:nvSpPr>
          <p:spPr>
            <a:xfrm>
              <a:off x="4355775" y="2200075"/>
              <a:ext cx="34325" cy="79125"/>
            </a:xfrm>
            <a:custGeom>
              <a:avLst/>
              <a:gdLst/>
              <a:ahLst/>
              <a:cxnLst/>
              <a:rect l="l" t="t" r="r" b="b"/>
              <a:pathLst>
                <a:path w="1373" h="3165" extrusionOk="0">
                  <a:moveTo>
                    <a:pt x="737" y="1"/>
                  </a:moveTo>
                  <a:lnTo>
                    <a:pt x="285" y="285"/>
                  </a:lnTo>
                  <a:cubicBezTo>
                    <a:pt x="285" y="285"/>
                    <a:pt x="117" y="787"/>
                    <a:pt x="59" y="1340"/>
                  </a:cubicBezTo>
                  <a:cubicBezTo>
                    <a:pt x="0" y="1892"/>
                    <a:pt x="318" y="3064"/>
                    <a:pt x="318" y="3064"/>
                  </a:cubicBezTo>
                  <a:cubicBezTo>
                    <a:pt x="318" y="3064"/>
                    <a:pt x="904" y="3106"/>
                    <a:pt x="1373" y="3164"/>
                  </a:cubicBezTo>
                  <a:cubicBezTo>
                    <a:pt x="1314" y="2980"/>
                    <a:pt x="1180" y="2528"/>
                    <a:pt x="1013" y="1884"/>
                  </a:cubicBezTo>
                  <a:cubicBezTo>
                    <a:pt x="787" y="1005"/>
                    <a:pt x="737" y="1"/>
                    <a:pt x="737" y="1"/>
                  </a:cubicBez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6"/>
            <p:cNvSpPr/>
            <p:nvPr/>
          </p:nvSpPr>
          <p:spPr>
            <a:xfrm>
              <a:off x="4153650" y="1937925"/>
              <a:ext cx="226825" cy="380850"/>
            </a:xfrm>
            <a:custGeom>
              <a:avLst/>
              <a:gdLst/>
              <a:ahLst/>
              <a:cxnLst/>
              <a:rect l="l" t="t" r="r" b="b"/>
              <a:pathLst>
                <a:path w="9073" h="15234" extrusionOk="0">
                  <a:moveTo>
                    <a:pt x="5382" y="0"/>
                  </a:moveTo>
                  <a:cubicBezTo>
                    <a:pt x="5382" y="0"/>
                    <a:pt x="4721" y="494"/>
                    <a:pt x="4503" y="1356"/>
                  </a:cubicBezTo>
                  <a:cubicBezTo>
                    <a:pt x="4277" y="2210"/>
                    <a:pt x="1" y="11617"/>
                    <a:pt x="812" y="13608"/>
                  </a:cubicBezTo>
                  <a:cubicBezTo>
                    <a:pt x="1388" y="15027"/>
                    <a:pt x="5302" y="15233"/>
                    <a:pt x="7530" y="15233"/>
                  </a:cubicBezTo>
                  <a:cubicBezTo>
                    <a:pt x="8443" y="15233"/>
                    <a:pt x="9073" y="15199"/>
                    <a:pt x="9073" y="15199"/>
                  </a:cubicBezTo>
                  <a:cubicBezTo>
                    <a:pt x="9073" y="15199"/>
                    <a:pt x="8294" y="13282"/>
                    <a:pt x="8320" y="12219"/>
                  </a:cubicBezTo>
                  <a:cubicBezTo>
                    <a:pt x="8345" y="11156"/>
                    <a:pt x="8596" y="10545"/>
                    <a:pt x="8596" y="10545"/>
                  </a:cubicBezTo>
                  <a:lnTo>
                    <a:pt x="5943" y="10353"/>
                  </a:lnTo>
                  <a:lnTo>
                    <a:pt x="6671" y="7892"/>
                  </a:lnTo>
                  <a:lnTo>
                    <a:pt x="7625" y="5683"/>
                  </a:lnTo>
                  <a:lnTo>
                    <a:pt x="5382" y="0"/>
                  </a:ln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6"/>
            <p:cNvSpPr/>
            <p:nvPr/>
          </p:nvSpPr>
          <p:spPr>
            <a:xfrm>
              <a:off x="4403475" y="1613100"/>
              <a:ext cx="156325" cy="154525"/>
            </a:xfrm>
            <a:custGeom>
              <a:avLst/>
              <a:gdLst/>
              <a:ahLst/>
              <a:cxnLst/>
              <a:rect l="l" t="t" r="r" b="b"/>
              <a:pathLst>
                <a:path w="6253" h="6181" extrusionOk="0">
                  <a:moveTo>
                    <a:pt x="3835" y="0"/>
                  </a:moveTo>
                  <a:cubicBezTo>
                    <a:pt x="3779" y="0"/>
                    <a:pt x="3723" y="1"/>
                    <a:pt x="3666" y="4"/>
                  </a:cubicBezTo>
                  <a:cubicBezTo>
                    <a:pt x="2386" y="54"/>
                    <a:pt x="1390" y="925"/>
                    <a:pt x="904" y="1125"/>
                  </a:cubicBezTo>
                  <a:cubicBezTo>
                    <a:pt x="427" y="1335"/>
                    <a:pt x="243" y="2255"/>
                    <a:pt x="243" y="2255"/>
                  </a:cubicBezTo>
                  <a:cubicBezTo>
                    <a:pt x="243" y="2255"/>
                    <a:pt x="0" y="4490"/>
                    <a:pt x="76" y="5059"/>
                  </a:cubicBezTo>
                  <a:cubicBezTo>
                    <a:pt x="151" y="5628"/>
                    <a:pt x="611" y="6180"/>
                    <a:pt x="611" y="6180"/>
                  </a:cubicBezTo>
                  <a:lnTo>
                    <a:pt x="611" y="3879"/>
                  </a:lnTo>
                  <a:lnTo>
                    <a:pt x="946" y="3695"/>
                  </a:lnTo>
                  <a:cubicBezTo>
                    <a:pt x="946" y="3695"/>
                    <a:pt x="980" y="2398"/>
                    <a:pt x="1574" y="2239"/>
                  </a:cubicBezTo>
                  <a:cubicBezTo>
                    <a:pt x="1664" y="2213"/>
                    <a:pt x="1764" y="2202"/>
                    <a:pt x="1868" y="2202"/>
                  </a:cubicBezTo>
                  <a:cubicBezTo>
                    <a:pt x="2443" y="2202"/>
                    <a:pt x="3156" y="2531"/>
                    <a:pt x="3156" y="2531"/>
                  </a:cubicBezTo>
                  <a:cubicBezTo>
                    <a:pt x="3156" y="2531"/>
                    <a:pt x="3726" y="2144"/>
                    <a:pt x="4301" y="2144"/>
                  </a:cubicBezTo>
                  <a:cubicBezTo>
                    <a:pt x="4330" y="2144"/>
                    <a:pt x="4358" y="2144"/>
                    <a:pt x="4386" y="2146"/>
                  </a:cubicBezTo>
                  <a:cubicBezTo>
                    <a:pt x="4428" y="2149"/>
                    <a:pt x="4470" y="2150"/>
                    <a:pt x="4511" y="2150"/>
                  </a:cubicBezTo>
                  <a:cubicBezTo>
                    <a:pt x="4939" y="2150"/>
                    <a:pt x="5357" y="2041"/>
                    <a:pt x="5533" y="1987"/>
                  </a:cubicBezTo>
                  <a:cubicBezTo>
                    <a:pt x="5583" y="1971"/>
                    <a:pt x="5625" y="1937"/>
                    <a:pt x="5658" y="1895"/>
                  </a:cubicBezTo>
                  <a:lnTo>
                    <a:pt x="6252" y="1109"/>
                  </a:lnTo>
                  <a:cubicBezTo>
                    <a:pt x="6252" y="1109"/>
                    <a:pt x="6202" y="866"/>
                    <a:pt x="6043" y="724"/>
                  </a:cubicBezTo>
                  <a:cubicBezTo>
                    <a:pt x="5899" y="580"/>
                    <a:pt x="5029" y="0"/>
                    <a:pt x="3835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6"/>
            <p:cNvSpPr/>
            <p:nvPr/>
          </p:nvSpPr>
          <p:spPr>
            <a:xfrm>
              <a:off x="4548900" y="1639700"/>
              <a:ext cx="63200" cy="122900"/>
            </a:xfrm>
            <a:custGeom>
              <a:avLst/>
              <a:gdLst/>
              <a:ahLst/>
              <a:cxnLst/>
              <a:rect l="l" t="t" r="r" b="b"/>
              <a:pathLst>
                <a:path w="2528" h="4916" extrusionOk="0">
                  <a:moveTo>
                    <a:pt x="940" y="0"/>
                  </a:moveTo>
                  <a:cubicBezTo>
                    <a:pt x="635" y="0"/>
                    <a:pt x="552" y="153"/>
                    <a:pt x="552" y="153"/>
                  </a:cubicBezTo>
                  <a:lnTo>
                    <a:pt x="67" y="739"/>
                  </a:lnTo>
                  <a:cubicBezTo>
                    <a:pt x="34" y="781"/>
                    <a:pt x="17" y="831"/>
                    <a:pt x="17" y="882"/>
                  </a:cubicBezTo>
                  <a:cubicBezTo>
                    <a:pt x="8" y="999"/>
                    <a:pt x="0" y="1208"/>
                    <a:pt x="17" y="1375"/>
                  </a:cubicBezTo>
                  <a:cubicBezTo>
                    <a:pt x="34" y="1610"/>
                    <a:pt x="586" y="1819"/>
                    <a:pt x="787" y="2204"/>
                  </a:cubicBezTo>
                  <a:cubicBezTo>
                    <a:pt x="996" y="2589"/>
                    <a:pt x="737" y="3401"/>
                    <a:pt x="737" y="3401"/>
                  </a:cubicBezTo>
                  <a:cubicBezTo>
                    <a:pt x="737" y="3401"/>
                    <a:pt x="1306" y="3920"/>
                    <a:pt x="1348" y="4229"/>
                  </a:cubicBezTo>
                  <a:cubicBezTo>
                    <a:pt x="1381" y="4547"/>
                    <a:pt x="1607" y="4916"/>
                    <a:pt x="1607" y="4916"/>
                  </a:cubicBezTo>
                  <a:lnTo>
                    <a:pt x="2134" y="4137"/>
                  </a:lnTo>
                  <a:cubicBezTo>
                    <a:pt x="2134" y="4137"/>
                    <a:pt x="2528" y="2664"/>
                    <a:pt x="2394" y="1886"/>
                  </a:cubicBezTo>
                  <a:cubicBezTo>
                    <a:pt x="2268" y="1116"/>
                    <a:pt x="1515" y="61"/>
                    <a:pt x="1088" y="11"/>
                  </a:cubicBezTo>
                  <a:cubicBezTo>
                    <a:pt x="1034" y="4"/>
                    <a:pt x="985" y="0"/>
                    <a:pt x="940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6"/>
            <p:cNvSpPr/>
            <p:nvPr/>
          </p:nvSpPr>
          <p:spPr>
            <a:xfrm>
              <a:off x="4579225" y="1732650"/>
              <a:ext cx="33925" cy="59875"/>
            </a:xfrm>
            <a:custGeom>
              <a:avLst/>
              <a:gdLst/>
              <a:ahLst/>
              <a:cxnLst/>
              <a:rect l="l" t="t" r="r" b="b"/>
              <a:pathLst>
                <a:path w="1357" h="2395" extrusionOk="0">
                  <a:moveTo>
                    <a:pt x="679" y="1"/>
                  </a:moveTo>
                  <a:cubicBezTo>
                    <a:pt x="302" y="1"/>
                    <a:pt x="1" y="536"/>
                    <a:pt x="1" y="1198"/>
                  </a:cubicBezTo>
                  <a:cubicBezTo>
                    <a:pt x="1" y="1859"/>
                    <a:pt x="302" y="2394"/>
                    <a:pt x="679" y="2394"/>
                  </a:cubicBezTo>
                  <a:cubicBezTo>
                    <a:pt x="1055" y="2394"/>
                    <a:pt x="1356" y="1859"/>
                    <a:pt x="1356" y="1198"/>
                  </a:cubicBezTo>
                  <a:cubicBezTo>
                    <a:pt x="1356" y="536"/>
                    <a:pt x="1055" y="1"/>
                    <a:pt x="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6"/>
            <p:cNvSpPr/>
            <p:nvPr/>
          </p:nvSpPr>
          <p:spPr>
            <a:xfrm>
              <a:off x="4431925" y="1748975"/>
              <a:ext cx="40200" cy="59025"/>
            </a:xfrm>
            <a:custGeom>
              <a:avLst/>
              <a:gdLst/>
              <a:ahLst/>
              <a:cxnLst/>
              <a:rect l="l" t="t" r="r" b="b"/>
              <a:pathLst>
                <a:path w="1608" h="2361" extrusionOk="0">
                  <a:moveTo>
                    <a:pt x="1" y="1"/>
                  </a:moveTo>
                  <a:cubicBezTo>
                    <a:pt x="1" y="1"/>
                    <a:pt x="42" y="628"/>
                    <a:pt x="520" y="729"/>
                  </a:cubicBezTo>
                  <a:cubicBezTo>
                    <a:pt x="613" y="750"/>
                    <a:pt x="698" y="759"/>
                    <a:pt x="773" y="759"/>
                  </a:cubicBezTo>
                  <a:cubicBezTo>
                    <a:pt x="1072" y="759"/>
                    <a:pt x="1222" y="620"/>
                    <a:pt x="1223" y="620"/>
                  </a:cubicBezTo>
                  <a:lnTo>
                    <a:pt x="1223" y="620"/>
                  </a:lnTo>
                  <a:cubicBezTo>
                    <a:pt x="1222" y="620"/>
                    <a:pt x="838" y="1248"/>
                    <a:pt x="804" y="1624"/>
                  </a:cubicBezTo>
                  <a:cubicBezTo>
                    <a:pt x="771" y="2001"/>
                    <a:pt x="1356" y="2361"/>
                    <a:pt x="1356" y="2361"/>
                  </a:cubicBezTo>
                  <a:lnTo>
                    <a:pt x="1608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6"/>
            <p:cNvSpPr/>
            <p:nvPr/>
          </p:nvSpPr>
          <p:spPr>
            <a:xfrm>
              <a:off x="4502450" y="1748975"/>
              <a:ext cx="49800" cy="19475"/>
            </a:xfrm>
            <a:custGeom>
              <a:avLst/>
              <a:gdLst/>
              <a:ahLst/>
              <a:cxnLst/>
              <a:rect l="l" t="t" r="r" b="b"/>
              <a:pathLst>
                <a:path w="1992" h="779" extrusionOk="0">
                  <a:moveTo>
                    <a:pt x="0" y="1"/>
                  </a:moveTo>
                  <a:cubicBezTo>
                    <a:pt x="0" y="1"/>
                    <a:pt x="293" y="779"/>
                    <a:pt x="937" y="779"/>
                  </a:cubicBezTo>
                  <a:cubicBezTo>
                    <a:pt x="1590" y="779"/>
                    <a:pt x="1992" y="1"/>
                    <a:pt x="1992" y="1"/>
                  </a:cubicBez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16041;p83">
            <a:extLst>
              <a:ext uri="{FF2B5EF4-FFF2-40B4-BE49-F238E27FC236}">
                <a16:creationId xmlns:a16="http://schemas.microsoft.com/office/drawing/2014/main" id="{50409DD7-397D-4A82-81E3-CC7EEF64EC36}"/>
              </a:ext>
            </a:extLst>
          </p:cNvPr>
          <p:cNvGrpSpPr/>
          <p:nvPr/>
        </p:nvGrpSpPr>
        <p:grpSpPr>
          <a:xfrm>
            <a:off x="712792" y="3590613"/>
            <a:ext cx="499920" cy="300136"/>
            <a:chOff x="6988887" y="1538854"/>
            <a:chExt cx="499920" cy="300136"/>
          </a:xfrm>
        </p:grpSpPr>
        <p:sp>
          <p:nvSpPr>
            <p:cNvPr id="93" name="Google Shape;16042;p83">
              <a:extLst>
                <a:ext uri="{FF2B5EF4-FFF2-40B4-BE49-F238E27FC236}">
                  <a16:creationId xmlns:a16="http://schemas.microsoft.com/office/drawing/2014/main" id="{8D792785-22A0-4576-91CA-FDDBC3095A0B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6043;p83">
              <a:extLst>
                <a:ext uri="{FF2B5EF4-FFF2-40B4-BE49-F238E27FC236}">
                  <a16:creationId xmlns:a16="http://schemas.microsoft.com/office/drawing/2014/main" id="{BBD081D2-BD2F-4114-8B1D-2168523CD0FC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6044;p83">
              <a:extLst>
                <a:ext uri="{FF2B5EF4-FFF2-40B4-BE49-F238E27FC236}">
                  <a16:creationId xmlns:a16="http://schemas.microsoft.com/office/drawing/2014/main" id="{94D41E40-3A93-49B1-9FE3-57EB4485D1B0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6045;p83">
              <a:extLst>
                <a:ext uri="{FF2B5EF4-FFF2-40B4-BE49-F238E27FC236}">
                  <a16:creationId xmlns:a16="http://schemas.microsoft.com/office/drawing/2014/main" id="{96F7AEEE-FDC3-4ADE-B62B-808DCDD722E4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6046;p83">
              <a:extLst>
                <a:ext uri="{FF2B5EF4-FFF2-40B4-BE49-F238E27FC236}">
                  <a16:creationId xmlns:a16="http://schemas.microsoft.com/office/drawing/2014/main" id="{F263D4DF-4694-47E1-8F20-A0291AB553AA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6047;p83">
              <a:extLst>
                <a:ext uri="{FF2B5EF4-FFF2-40B4-BE49-F238E27FC236}">
                  <a16:creationId xmlns:a16="http://schemas.microsoft.com/office/drawing/2014/main" id="{634F65D9-6889-4285-9E31-27A41ED7BDC2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6048;p83">
              <a:extLst>
                <a:ext uri="{FF2B5EF4-FFF2-40B4-BE49-F238E27FC236}">
                  <a16:creationId xmlns:a16="http://schemas.microsoft.com/office/drawing/2014/main" id="{3FD0C698-FCE4-466C-84D8-095063017530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6049;p83">
              <a:extLst>
                <a:ext uri="{FF2B5EF4-FFF2-40B4-BE49-F238E27FC236}">
                  <a16:creationId xmlns:a16="http://schemas.microsoft.com/office/drawing/2014/main" id="{2CB6E28E-ABE8-4D6E-9BE9-42393D58B845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6050;p83">
              <a:extLst>
                <a:ext uri="{FF2B5EF4-FFF2-40B4-BE49-F238E27FC236}">
                  <a16:creationId xmlns:a16="http://schemas.microsoft.com/office/drawing/2014/main" id="{A2C5B797-E878-41AF-A13B-E5CA1A79F62F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6051;p83">
              <a:extLst>
                <a:ext uri="{FF2B5EF4-FFF2-40B4-BE49-F238E27FC236}">
                  <a16:creationId xmlns:a16="http://schemas.microsoft.com/office/drawing/2014/main" id="{48023CD3-BFFF-4911-9801-E5A61EC604B1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6052;p83">
              <a:extLst>
                <a:ext uri="{FF2B5EF4-FFF2-40B4-BE49-F238E27FC236}">
                  <a16:creationId xmlns:a16="http://schemas.microsoft.com/office/drawing/2014/main" id="{E169959B-BF1E-4CC4-B655-EF8DEB0875CF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6053;p83">
              <a:extLst>
                <a:ext uri="{FF2B5EF4-FFF2-40B4-BE49-F238E27FC236}">
                  <a16:creationId xmlns:a16="http://schemas.microsoft.com/office/drawing/2014/main" id="{B56D93E1-07CC-4722-B7CD-09597111832D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6054;p83">
              <a:extLst>
                <a:ext uri="{FF2B5EF4-FFF2-40B4-BE49-F238E27FC236}">
                  <a16:creationId xmlns:a16="http://schemas.microsoft.com/office/drawing/2014/main" id="{8F704281-A021-40FB-A4A8-B6D41C4BDA38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7278;p83">
            <a:extLst>
              <a:ext uri="{FF2B5EF4-FFF2-40B4-BE49-F238E27FC236}">
                <a16:creationId xmlns:a16="http://schemas.microsoft.com/office/drawing/2014/main" id="{E28B148D-5262-4E9E-A49A-CCB58ABF1020}"/>
              </a:ext>
            </a:extLst>
          </p:cNvPr>
          <p:cNvGrpSpPr/>
          <p:nvPr/>
        </p:nvGrpSpPr>
        <p:grpSpPr>
          <a:xfrm>
            <a:off x="784320" y="4107583"/>
            <a:ext cx="363313" cy="356576"/>
            <a:chOff x="3763184" y="3817357"/>
            <a:chExt cx="363313" cy="356576"/>
          </a:xfrm>
        </p:grpSpPr>
        <p:sp>
          <p:nvSpPr>
            <p:cNvPr id="107" name="Google Shape;17279;p83">
              <a:extLst>
                <a:ext uri="{FF2B5EF4-FFF2-40B4-BE49-F238E27FC236}">
                  <a16:creationId xmlns:a16="http://schemas.microsoft.com/office/drawing/2014/main" id="{CFD2D6D8-06EA-4C75-B466-D14494C2B1C9}"/>
                </a:ext>
              </a:extLst>
            </p:cNvPr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7280;p83">
              <a:extLst>
                <a:ext uri="{FF2B5EF4-FFF2-40B4-BE49-F238E27FC236}">
                  <a16:creationId xmlns:a16="http://schemas.microsoft.com/office/drawing/2014/main" id="{C1ECAA8C-8C2F-4E09-9C8A-B246830453C9}"/>
                </a:ext>
              </a:extLst>
            </p:cNvPr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7281;p83">
              <a:extLst>
                <a:ext uri="{FF2B5EF4-FFF2-40B4-BE49-F238E27FC236}">
                  <a16:creationId xmlns:a16="http://schemas.microsoft.com/office/drawing/2014/main" id="{681AA4F1-4957-48EA-AED2-0D1F851116F8}"/>
                </a:ext>
              </a:extLst>
            </p:cNvPr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7282;p83">
              <a:extLst>
                <a:ext uri="{FF2B5EF4-FFF2-40B4-BE49-F238E27FC236}">
                  <a16:creationId xmlns:a16="http://schemas.microsoft.com/office/drawing/2014/main" id="{E5FAA393-EFA6-477A-B810-BB8C17365525}"/>
                </a:ext>
              </a:extLst>
            </p:cNvPr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7283;p83">
              <a:extLst>
                <a:ext uri="{FF2B5EF4-FFF2-40B4-BE49-F238E27FC236}">
                  <a16:creationId xmlns:a16="http://schemas.microsoft.com/office/drawing/2014/main" id="{3CF175B8-EC7F-4CA9-9503-63B6481B886D}"/>
                </a:ext>
              </a:extLst>
            </p:cNvPr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256;p61">
            <a:extLst>
              <a:ext uri="{FF2B5EF4-FFF2-40B4-BE49-F238E27FC236}">
                <a16:creationId xmlns:a16="http://schemas.microsoft.com/office/drawing/2014/main" id="{E769000F-E529-4327-A28E-7E92394DF991}"/>
              </a:ext>
            </a:extLst>
          </p:cNvPr>
          <p:cNvSpPr txBox="1">
            <a:spLocks/>
          </p:cNvSpPr>
          <p:nvPr/>
        </p:nvSpPr>
        <p:spPr>
          <a:xfrm>
            <a:off x="1293219" y="3551002"/>
            <a:ext cx="2907206" cy="360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r>
              <a:rPr lang="en-US" dirty="0"/>
              <a:t>https://github.com/luongtruong77</a:t>
            </a:r>
          </a:p>
        </p:txBody>
      </p:sp>
      <p:sp>
        <p:nvSpPr>
          <p:cNvPr id="113" name="Google Shape;1256;p61">
            <a:extLst>
              <a:ext uri="{FF2B5EF4-FFF2-40B4-BE49-F238E27FC236}">
                <a16:creationId xmlns:a16="http://schemas.microsoft.com/office/drawing/2014/main" id="{167A97A1-48ED-4FD4-8065-32639B2E77F0}"/>
              </a:ext>
            </a:extLst>
          </p:cNvPr>
          <p:cNvSpPr txBox="1">
            <a:spLocks/>
          </p:cNvSpPr>
          <p:nvPr/>
        </p:nvSpPr>
        <p:spPr>
          <a:xfrm>
            <a:off x="1259617" y="4128982"/>
            <a:ext cx="3325723" cy="360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r>
              <a:rPr lang="en-US" dirty="0"/>
              <a:t>https://www.linkedin.com/in/luongtruong77/</a:t>
            </a:r>
          </a:p>
        </p:txBody>
      </p:sp>
      <p:sp>
        <p:nvSpPr>
          <p:cNvPr id="114" name="Google Shape;328;p35">
            <a:extLst>
              <a:ext uri="{FF2B5EF4-FFF2-40B4-BE49-F238E27FC236}">
                <a16:creationId xmlns:a16="http://schemas.microsoft.com/office/drawing/2014/main" id="{9F03B8BD-2CE0-4B68-93DE-AF9CC5F6C47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1375" y="2981265"/>
            <a:ext cx="43866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5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STEVEN L TRUONG</a:t>
            </a:r>
            <a:endParaRPr sz="2000" dirty="0">
              <a:solidFill>
                <a:schemeClr val="accent5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520348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34;p58">
            <a:extLst>
              <a:ext uri="{FF2B5EF4-FFF2-40B4-BE49-F238E27FC236}">
                <a16:creationId xmlns:a16="http://schemas.microsoft.com/office/drawing/2014/main" id="{FF8FE026-D2AA-40D8-9365-F25EE34221E2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/>
                </a:solidFill>
                <a:latin typeface="Work Sans" panose="020B0604020202020204" charset="0"/>
              </a:rPr>
              <a:t>Appendix</a:t>
            </a:r>
            <a:endParaRPr sz="24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15" name="Google Shape;1035;p58">
            <a:extLst>
              <a:ext uri="{FF2B5EF4-FFF2-40B4-BE49-F238E27FC236}">
                <a16:creationId xmlns:a16="http://schemas.microsoft.com/office/drawing/2014/main" id="{CD5C48A5-FE48-402B-B5B5-F52AF2B93667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16" name="Google Shape;1036;p58">
              <a:extLst>
                <a:ext uri="{FF2B5EF4-FFF2-40B4-BE49-F238E27FC236}">
                  <a16:creationId xmlns:a16="http://schemas.microsoft.com/office/drawing/2014/main" id="{E424FD7F-B7A6-40A5-93CE-03892F7BE674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37;p58">
              <a:extLst>
                <a:ext uri="{FF2B5EF4-FFF2-40B4-BE49-F238E27FC236}">
                  <a16:creationId xmlns:a16="http://schemas.microsoft.com/office/drawing/2014/main" id="{09B88051-EE0D-48E4-9DF5-FC1188FC6B0D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265;p62">
            <a:extLst>
              <a:ext uri="{FF2B5EF4-FFF2-40B4-BE49-F238E27FC236}">
                <a16:creationId xmlns:a16="http://schemas.microsoft.com/office/drawing/2014/main" id="{C7F0225E-633F-484D-9708-8FE37990F31D}"/>
              </a:ext>
            </a:extLst>
          </p:cNvPr>
          <p:cNvSpPr/>
          <p:nvPr/>
        </p:nvSpPr>
        <p:spPr>
          <a:xfrm>
            <a:off x="5417276" y="1780124"/>
            <a:ext cx="1444666" cy="1444657"/>
          </a:xfrm>
          <a:custGeom>
            <a:avLst/>
            <a:gdLst/>
            <a:ahLst/>
            <a:cxnLst/>
            <a:rect l="l" t="t" r="r" b="b"/>
            <a:pathLst>
              <a:path w="146853" h="146852" extrusionOk="0">
                <a:moveTo>
                  <a:pt x="73426" y="1"/>
                </a:moveTo>
                <a:cubicBezTo>
                  <a:pt x="53948" y="1"/>
                  <a:pt x="35279" y="7740"/>
                  <a:pt x="21503" y="21503"/>
                </a:cubicBezTo>
                <a:cubicBezTo>
                  <a:pt x="7740" y="35279"/>
                  <a:pt x="1" y="53948"/>
                  <a:pt x="1" y="73426"/>
                </a:cubicBezTo>
                <a:cubicBezTo>
                  <a:pt x="1" y="92893"/>
                  <a:pt x="7740" y="111573"/>
                  <a:pt x="21503" y="125349"/>
                </a:cubicBezTo>
                <a:cubicBezTo>
                  <a:pt x="35279" y="139112"/>
                  <a:pt x="53948" y="146851"/>
                  <a:pt x="73426" y="146851"/>
                </a:cubicBezTo>
                <a:cubicBezTo>
                  <a:pt x="92893" y="146851"/>
                  <a:pt x="111574" y="139112"/>
                  <a:pt x="125338" y="125349"/>
                </a:cubicBezTo>
                <a:cubicBezTo>
                  <a:pt x="139113" y="111573"/>
                  <a:pt x="146852" y="92893"/>
                  <a:pt x="146852" y="73426"/>
                </a:cubicBezTo>
                <a:cubicBezTo>
                  <a:pt x="146852" y="53948"/>
                  <a:pt x="139113" y="35279"/>
                  <a:pt x="125338" y="21503"/>
                </a:cubicBezTo>
                <a:cubicBezTo>
                  <a:pt x="111574" y="7740"/>
                  <a:pt x="92893" y="1"/>
                  <a:pt x="73426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267;p62">
            <a:extLst>
              <a:ext uri="{FF2B5EF4-FFF2-40B4-BE49-F238E27FC236}">
                <a16:creationId xmlns:a16="http://schemas.microsoft.com/office/drawing/2014/main" id="{A1F2FACE-2195-4461-AD86-06CE16EAFFCE}"/>
              </a:ext>
            </a:extLst>
          </p:cNvPr>
          <p:cNvGrpSpPr/>
          <p:nvPr/>
        </p:nvGrpSpPr>
        <p:grpSpPr>
          <a:xfrm>
            <a:off x="531147" y="1139953"/>
            <a:ext cx="4886129" cy="3786944"/>
            <a:chOff x="1572575" y="3497750"/>
            <a:chExt cx="843650" cy="639425"/>
          </a:xfrm>
        </p:grpSpPr>
        <p:sp>
          <p:nvSpPr>
            <p:cNvPr id="23" name="Google Shape;1268;p62">
              <a:extLst>
                <a:ext uri="{FF2B5EF4-FFF2-40B4-BE49-F238E27FC236}">
                  <a16:creationId xmlns:a16="http://schemas.microsoft.com/office/drawing/2014/main" id="{6035EB50-78E2-4434-A1A1-AC426FB662DF}"/>
                </a:ext>
              </a:extLst>
            </p:cNvPr>
            <p:cNvSpPr/>
            <p:nvPr/>
          </p:nvSpPr>
          <p:spPr>
            <a:xfrm>
              <a:off x="1572575" y="3497750"/>
              <a:ext cx="843650" cy="534600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69;p62">
              <a:extLst>
                <a:ext uri="{FF2B5EF4-FFF2-40B4-BE49-F238E27FC236}">
                  <a16:creationId xmlns:a16="http://schemas.microsoft.com/office/drawing/2014/main" id="{6B6858B7-587A-444E-AC2D-7FA17D3A8747}"/>
                </a:ext>
              </a:extLst>
            </p:cNvPr>
            <p:cNvSpPr/>
            <p:nvPr/>
          </p:nvSpPr>
          <p:spPr>
            <a:xfrm>
              <a:off x="1904400" y="4032325"/>
              <a:ext cx="179975" cy="104850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0;p62">
              <a:extLst>
                <a:ext uri="{FF2B5EF4-FFF2-40B4-BE49-F238E27FC236}">
                  <a16:creationId xmlns:a16="http://schemas.microsoft.com/office/drawing/2014/main" id="{32435272-C534-4161-B028-B4AFAFCCCB24}"/>
                </a:ext>
              </a:extLst>
            </p:cNvPr>
            <p:cNvSpPr/>
            <p:nvPr/>
          </p:nvSpPr>
          <p:spPr>
            <a:xfrm>
              <a:off x="1904400" y="4032325"/>
              <a:ext cx="179975" cy="49825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1;p62">
              <a:extLst>
                <a:ext uri="{FF2B5EF4-FFF2-40B4-BE49-F238E27FC236}">
                  <a16:creationId xmlns:a16="http://schemas.microsoft.com/office/drawing/2014/main" id="{16B778D2-5734-4E74-8D45-78474C33D3BE}"/>
                </a:ext>
              </a:extLst>
            </p:cNvPr>
            <p:cNvSpPr/>
            <p:nvPr/>
          </p:nvSpPr>
          <p:spPr>
            <a:xfrm>
              <a:off x="1852950" y="4127950"/>
              <a:ext cx="283100" cy="9225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272;p62">
            <a:extLst>
              <a:ext uri="{FF2B5EF4-FFF2-40B4-BE49-F238E27FC236}">
                <a16:creationId xmlns:a16="http://schemas.microsoft.com/office/drawing/2014/main" id="{1AECC364-7608-4D08-84D8-87A60698B8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7999" y="1139953"/>
            <a:ext cx="2485501" cy="8839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Average rating by genre</a:t>
            </a:r>
            <a:endParaRPr b="1" dirty="0"/>
          </a:p>
        </p:txBody>
      </p:sp>
      <p:sp>
        <p:nvSpPr>
          <p:cNvPr id="28" name="Google Shape;1273;p62">
            <a:extLst>
              <a:ext uri="{FF2B5EF4-FFF2-40B4-BE49-F238E27FC236}">
                <a16:creationId xmlns:a16="http://schemas.microsoft.com/office/drawing/2014/main" id="{F6E74E29-0E9D-44B2-9FF3-B397CC29C39A}"/>
              </a:ext>
            </a:extLst>
          </p:cNvPr>
          <p:cNvSpPr txBox="1">
            <a:spLocks/>
          </p:cNvSpPr>
          <p:nvPr/>
        </p:nvSpPr>
        <p:spPr>
          <a:xfrm>
            <a:off x="6143696" y="2478799"/>
            <a:ext cx="2359804" cy="1605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>
                <a:solidFill>
                  <a:schemeClr val="bg1"/>
                </a:solidFill>
              </a:rPr>
              <a:t>The Documentary genre has the highest average rating, followed by War and Animation. Horror and Film-Noir have the lowest rating of all.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0C9C0A3-4E0F-4BCD-A440-5C813E038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02" y="1299935"/>
            <a:ext cx="4588637" cy="2843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568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0"/>
          <p:cNvSpPr/>
          <p:nvPr/>
        </p:nvSpPr>
        <p:spPr>
          <a:xfrm>
            <a:off x="944311" y="2682765"/>
            <a:ext cx="1091709" cy="1091709"/>
          </a:xfrm>
          <a:custGeom>
            <a:avLst/>
            <a:gdLst/>
            <a:ahLst/>
            <a:cxnLst/>
            <a:rect l="l" t="t" r="r" b="b"/>
            <a:pathLst>
              <a:path w="38125" h="38125" extrusionOk="0">
                <a:moveTo>
                  <a:pt x="19063" y="1"/>
                </a:moveTo>
                <a:cubicBezTo>
                  <a:pt x="8525" y="1"/>
                  <a:pt x="1" y="8538"/>
                  <a:pt x="1" y="19063"/>
                </a:cubicBezTo>
                <a:cubicBezTo>
                  <a:pt x="1" y="29588"/>
                  <a:pt x="8525" y="38125"/>
                  <a:pt x="19063" y="38125"/>
                </a:cubicBezTo>
                <a:cubicBezTo>
                  <a:pt x="29588" y="38125"/>
                  <a:pt x="38124" y="29588"/>
                  <a:pt x="38124" y="19063"/>
                </a:cubicBezTo>
                <a:cubicBezTo>
                  <a:pt x="38124" y="8538"/>
                  <a:pt x="29588" y="1"/>
                  <a:pt x="1906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40"/>
          <p:cNvSpPr txBox="1">
            <a:spLocks noGrp="1"/>
          </p:cNvSpPr>
          <p:nvPr>
            <p:ph type="title"/>
          </p:nvPr>
        </p:nvSpPr>
        <p:spPr>
          <a:xfrm>
            <a:off x="3365241" y="2226908"/>
            <a:ext cx="5630478" cy="4519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Become an independently original program</a:t>
            </a:r>
            <a:endParaRPr sz="2000" dirty="0"/>
          </a:p>
        </p:txBody>
      </p:sp>
      <p:sp>
        <p:nvSpPr>
          <p:cNvPr id="421" name="Google Shape;421;p40"/>
          <p:cNvSpPr txBox="1">
            <a:spLocks noGrp="1"/>
          </p:cNvSpPr>
          <p:nvPr>
            <p:ph type="title" idx="3"/>
          </p:nvPr>
        </p:nvSpPr>
        <p:spPr>
          <a:xfrm>
            <a:off x="933061" y="2678839"/>
            <a:ext cx="10917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3" name="Picture 2" descr="Text&#10;&#10;Description automatically generated with low confidence">
            <a:extLst>
              <a:ext uri="{FF2B5EF4-FFF2-40B4-BE49-F238E27FC236}">
                <a16:creationId xmlns:a16="http://schemas.microsoft.com/office/drawing/2014/main" id="{1F11D1B8-61D1-441E-9FF3-C9D9E88C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807" y="360737"/>
            <a:ext cx="4370841" cy="118262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35EEBB8-DA71-4B1B-ACA8-92EFDC6EAC97}"/>
              </a:ext>
            </a:extLst>
          </p:cNvPr>
          <p:cNvGrpSpPr/>
          <p:nvPr/>
        </p:nvGrpSpPr>
        <p:grpSpPr>
          <a:xfrm>
            <a:off x="2799575" y="2338897"/>
            <a:ext cx="347562" cy="227954"/>
            <a:chOff x="3135477" y="2088534"/>
            <a:chExt cx="347562" cy="227954"/>
          </a:xfrm>
        </p:grpSpPr>
        <p:sp>
          <p:nvSpPr>
            <p:cNvPr id="57" name="Google Shape;14663;p81">
              <a:extLst>
                <a:ext uri="{FF2B5EF4-FFF2-40B4-BE49-F238E27FC236}">
                  <a16:creationId xmlns:a16="http://schemas.microsoft.com/office/drawing/2014/main" id="{B6B75C42-71D2-4C04-AF52-6C9A39B5453C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664;p81">
              <a:extLst>
                <a:ext uri="{FF2B5EF4-FFF2-40B4-BE49-F238E27FC236}">
                  <a16:creationId xmlns:a16="http://schemas.microsoft.com/office/drawing/2014/main" id="{90D9CA74-6249-4405-A98C-A9BDCA88810C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665;p81">
              <a:extLst>
                <a:ext uri="{FF2B5EF4-FFF2-40B4-BE49-F238E27FC236}">
                  <a16:creationId xmlns:a16="http://schemas.microsoft.com/office/drawing/2014/main" id="{6B30DEAF-EBF2-4123-B694-DDF5D7CD6D31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666;p81">
              <a:extLst>
                <a:ext uri="{FF2B5EF4-FFF2-40B4-BE49-F238E27FC236}">
                  <a16:creationId xmlns:a16="http://schemas.microsoft.com/office/drawing/2014/main" id="{EC1ADEF8-9DE9-45C2-8B23-5E808ECE0905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667;p81">
              <a:extLst>
                <a:ext uri="{FF2B5EF4-FFF2-40B4-BE49-F238E27FC236}">
                  <a16:creationId xmlns:a16="http://schemas.microsoft.com/office/drawing/2014/main" id="{C8E2DC26-1149-4E6E-B98B-509C1F2D235A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668;p81">
              <a:extLst>
                <a:ext uri="{FF2B5EF4-FFF2-40B4-BE49-F238E27FC236}">
                  <a16:creationId xmlns:a16="http://schemas.microsoft.com/office/drawing/2014/main" id="{B2D6EFB8-5346-4747-B697-7D8A15A51C90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669;p81">
              <a:extLst>
                <a:ext uri="{FF2B5EF4-FFF2-40B4-BE49-F238E27FC236}">
                  <a16:creationId xmlns:a16="http://schemas.microsoft.com/office/drawing/2014/main" id="{6E3197DA-A57B-42F2-8076-D2068C95C27D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670;p81">
              <a:extLst>
                <a:ext uri="{FF2B5EF4-FFF2-40B4-BE49-F238E27FC236}">
                  <a16:creationId xmlns:a16="http://schemas.microsoft.com/office/drawing/2014/main" id="{6C353AAA-A065-4B2A-B7FC-EDB9838E8394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671;p81">
              <a:extLst>
                <a:ext uri="{FF2B5EF4-FFF2-40B4-BE49-F238E27FC236}">
                  <a16:creationId xmlns:a16="http://schemas.microsoft.com/office/drawing/2014/main" id="{64195BA5-D131-41AC-AD64-41EF6FCC6025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672;p81">
              <a:extLst>
                <a:ext uri="{FF2B5EF4-FFF2-40B4-BE49-F238E27FC236}">
                  <a16:creationId xmlns:a16="http://schemas.microsoft.com/office/drawing/2014/main" id="{364FBAB2-A899-41F9-9235-02B1A67F6F7A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673;p81">
              <a:extLst>
                <a:ext uri="{FF2B5EF4-FFF2-40B4-BE49-F238E27FC236}">
                  <a16:creationId xmlns:a16="http://schemas.microsoft.com/office/drawing/2014/main" id="{A3CF583A-CACC-4A50-89AF-61D7A51936D6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521239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34;p58">
            <a:extLst>
              <a:ext uri="{FF2B5EF4-FFF2-40B4-BE49-F238E27FC236}">
                <a16:creationId xmlns:a16="http://schemas.microsoft.com/office/drawing/2014/main" id="{FF8FE026-D2AA-40D8-9365-F25EE34221E2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/>
                </a:solidFill>
                <a:latin typeface="Work Sans" panose="020B0604020202020204" charset="0"/>
              </a:rPr>
              <a:t>Appendix</a:t>
            </a:r>
            <a:endParaRPr sz="24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15" name="Google Shape;1035;p58">
            <a:extLst>
              <a:ext uri="{FF2B5EF4-FFF2-40B4-BE49-F238E27FC236}">
                <a16:creationId xmlns:a16="http://schemas.microsoft.com/office/drawing/2014/main" id="{CD5C48A5-FE48-402B-B5B5-F52AF2B93667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16" name="Google Shape;1036;p58">
              <a:extLst>
                <a:ext uri="{FF2B5EF4-FFF2-40B4-BE49-F238E27FC236}">
                  <a16:creationId xmlns:a16="http://schemas.microsoft.com/office/drawing/2014/main" id="{E424FD7F-B7A6-40A5-93CE-03892F7BE674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37;p58">
              <a:extLst>
                <a:ext uri="{FF2B5EF4-FFF2-40B4-BE49-F238E27FC236}">
                  <a16:creationId xmlns:a16="http://schemas.microsoft.com/office/drawing/2014/main" id="{09B88051-EE0D-48E4-9DF5-FC1188FC6B0D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265;p62">
            <a:extLst>
              <a:ext uri="{FF2B5EF4-FFF2-40B4-BE49-F238E27FC236}">
                <a16:creationId xmlns:a16="http://schemas.microsoft.com/office/drawing/2014/main" id="{C7F0225E-633F-484D-9708-8FE37990F31D}"/>
              </a:ext>
            </a:extLst>
          </p:cNvPr>
          <p:cNvSpPr/>
          <p:nvPr/>
        </p:nvSpPr>
        <p:spPr>
          <a:xfrm>
            <a:off x="5417276" y="1780124"/>
            <a:ext cx="1444666" cy="1444657"/>
          </a:xfrm>
          <a:custGeom>
            <a:avLst/>
            <a:gdLst/>
            <a:ahLst/>
            <a:cxnLst/>
            <a:rect l="l" t="t" r="r" b="b"/>
            <a:pathLst>
              <a:path w="146853" h="146852" extrusionOk="0">
                <a:moveTo>
                  <a:pt x="73426" y="1"/>
                </a:moveTo>
                <a:cubicBezTo>
                  <a:pt x="53948" y="1"/>
                  <a:pt x="35279" y="7740"/>
                  <a:pt x="21503" y="21503"/>
                </a:cubicBezTo>
                <a:cubicBezTo>
                  <a:pt x="7740" y="35279"/>
                  <a:pt x="1" y="53948"/>
                  <a:pt x="1" y="73426"/>
                </a:cubicBezTo>
                <a:cubicBezTo>
                  <a:pt x="1" y="92893"/>
                  <a:pt x="7740" y="111573"/>
                  <a:pt x="21503" y="125349"/>
                </a:cubicBezTo>
                <a:cubicBezTo>
                  <a:pt x="35279" y="139112"/>
                  <a:pt x="53948" y="146851"/>
                  <a:pt x="73426" y="146851"/>
                </a:cubicBezTo>
                <a:cubicBezTo>
                  <a:pt x="92893" y="146851"/>
                  <a:pt x="111574" y="139112"/>
                  <a:pt x="125338" y="125349"/>
                </a:cubicBezTo>
                <a:cubicBezTo>
                  <a:pt x="139113" y="111573"/>
                  <a:pt x="146852" y="92893"/>
                  <a:pt x="146852" y="73426"/>
                </a:cubicBezTo>
                <a:cubicBezTo>
                  <a:pt x="146852" y="53948"/>
                  <a:pt x="139113" y="35279"/>
                  <a:pt x="125338" y="21503"/>
                </a:cubicBezTo>
                <a:cubicBezTo>
                  <a:pt x="111574" y="7740"/>
                  <a:pt x="92893" y="1"/>
                  <a:pt x="73426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267;p62">
            <a:extLst>
              <a:ext uri="{FF2B5EF4-FFF2-40B4-BE49-F238E27FC236}">
                <a16:creationId xmlns:a16="http://schemas.microsoft.com/office/drawing/2014/main" id="{A1F2FACE-2195-4461-AD86-06CE16EAFFCE}"/>
              </a:ext>
            </a:extLst>
          </p:cNvPr>
          <p:cNvGrpSpPr/>
          <p:nvPr/>
        </p:nvGrpSpPr>
        <p:grpSpPr>
          <a:xfrm>
            <a:off x="531147" y="1139953"/>
            <a:ext cx="4886129" cy="3786944"/>
            <a:chOff x="1572575" y="3497750"/>
            <a:chExt cx="843650" cy="639425"/>
          </a:xfrm>
        </p:grpSpPr>
        <p:sp>
          <p:nvSpPr>
            <p:cNvPr id="23" name="Google Shape;1268;p62">
              <a:extLst>
                <a:ext uri="{FF2B5EF4-FFF2-40B4-BE49-F238E27FC236}">
                  <a16:creationId xmlns:a16="http://schemas.microsoft.com/office/drawing/2014/main" id="{6035EB50-78E2-4434-A1A1-AC426FB662DF}"/>
                </a:ext>
              </a:extLst>
            </p:cNvPr>
            <p:cNvSpPr/>
            <p:nvPr/>
          </p:nvSpPr>
          <p:spPr>
            <a:xfrm>
              <a:off x="1572575" y="3497750"/>
              <a:ext cx="843650" cy="534600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69;p62">
              <a:extLst>
                <a:ext uri="{FF2B5EF4-FFF2-40B4-BE49-F238E27FC236}">
                  <a16:creationId xmlns:a16="http://schemas.microsoft.com/office/drawing/2014/main" id="{6B6858B7-587A-444E-AC2D-7FA17D3A8747}"/>
                </a:ext>
              </a:extLst>
            </p:cNvPr>
            <p:cNvSpPr/>
            <p:nvPr/>
          </p:nvSpPr>
          <p:spPr>
            <a:xfrm>
              <a:off x="1904400" y="4032325"/>
              <a:ext cx="179975" cy="104850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0;p62">
              <a:extLst>
                <a:ext uri="{FF2B5EF4-FFF2-40B4-BE49-F238E27FC236}">
                  <a16:creationId xmlns:a16="http://schemas.microsoft.com/office/drawing/2014/main" id="{32435272-C534-4161-B028-B4AFAFCCCB24}"/>
                </a:ext>
              </a:extLst>
            </p:cNvPr>
            <p:cNvSpPr/>
            <p:nvPr/>
          </p:nvSpPr>
          <p:spPr>
            <a:xfrm>
              <a:off x="1904400" y="4032325"/>
              <a:ext cx="179975" cy="49825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1;p62">
              <a:extLst>
                <a:ext uri="{FF2B5EF4-FFF2-40B4-BE49-F238E27FC236}">
                  <a16:creationId xmlns:a16="http://schemas.microsoft.com/office/drawing/2014/main" id="{16B778D2-5734-4E74-8D45-78474C33D3BE}"/>
                </a:ext>
              </a:extLst>
            </p:cNvPr>
            <p:cNvSpPr/>
            <p:nvPr/>
          </p:nvSpPr>
          <p:spPr>
            <a:xfrm>
              <a:off x="1852950" y="4127950"/>
              <a:ext cx="283100" cy="9225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272;p62">
            <a:extLst>
              <a:ext uri="{FF2B5EF4-FFF2-40B4-BE49-F238E27FC236}">
                <a16:creationId xmlns:a16="http://schemas.microsoft.com/office/drawing/2014/main" id="{1AECC364-7608-4D08-84D8-87A60698B8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7999" y="1139953"/>
            <a:ext cx="2485501" cy="8839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20 random rows from over 100,000 rows</a:t>
            </a:r>
            <a:endParaRPr sz="1600" b="1" dirty="0"/>
          </a:p>
        </p:txBody>
      </p:sp>
      <p:sp>
        <p:nvSpPr>
          <p:cNvPr id="28" name="Google Shape;1273;p62">
            <a:extLst>
              <a:ext uri="{FF2B5EF4-FFF2-40B4-BE49-F238E27FC236}">
                <a16:creationId xmlns:a16="http://schemas.microsoft.com/office/drawing/2014/main" id="{F6E74E29-0E9D-44B2-9FF3-B397CC29C39A}"/>
              </a:ext>
            </a:extLst>
          </p:cNvPr>
          <p:cNvSpPr txBox="1">
            <a:spLocks/>
          </p:cNvSpPr>
          <p:nvPr/>
        </p:nvSpPr>
        <p:spPr>
          <a:xfrm>
            <a:off x="6143696" y="2478799"/>
            <a:ext cx="2359804" cy="1605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>
                <a:solidFill>
                  <a:schemeClr val="bg1"/>
                </a:solidFill>
              </a:rPr>
              <a:t>Each movie has one or more genres associated with it. For example, Aladdin (1992) is considered “Adventure | Animation | Children | Comedy | Musical” movie whereas Dead Poets Society (1989) is just a Drama.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63F8E-E835-489E-8A4F-C9C521B2D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32" y="1278734"/>
            <a:ext cx="4611560" cy="289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366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34;p58">
            <a:extLst>
              <a:ext uri="{FF2B5EF4-FFF2-40B4-BE49-F238E27FC236}">
                <a16:creationId xmlns:a16="http://schemas.microsoft.com/office/drawing/2014/main" id="{FF8FE026-D2AA-40D8-9365-F25EE34221E2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/>
                </a:solidFill>
                <a:latin typeface="Work Sans" panose="020B0604020202020204" charset="0"/>
              </a:rPr>
              <a:t>Appendix</a:t>
            </a:r>
            <a:endParaRPr sz="24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15" name="Google Shape;1035;p58">
            <a:extLst>
              <a:ext uri="{FF2B5EF4-FFF2-40B4-BE49-F238E27FC236}">
                <a16:creationId xmlns:a16="http://schemas.microsoft.com/office/drawing/2014/main" id="{CD5C48A5-FE48-402B-B5B5-F52AF2B93667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16" name="Google Shape;1036;p58">
              <a:extLst>
                <a:ext uri="{FF2B5EF4-FFF2-40B4-BE49-F238E27FC236}">
                  <a16:creationId xmlns:a16="http://schemas.microsoft.com/office/drawing/2014/main" id="{E424FD7F-B7A6-40A5-93CE-03892F7BE674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37;p58">
              <a:extLst>
                <a:ext uri="{FF2B5EF4-FFF2-40B4-BE49-F238E27FC236}">
                  <a16:creationId xmlns:a16="http://schemas.microsoft.com/office/drawing/2014/main" id="{09B88051-EE0D-48E4-9DF5-FC1188FC6B0D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265;p62">
            <a:extLst>
              <a:ext uri="{FF2B5EF4-FFF2-40B4-BE49-F238E27FC236}">
                <a16:creationId xmlns:a16="http://schemas.microsoft.com/office/drawing/2014/main" id="{C7F0225E-633F-484D-9708-8FE37990F31D}"/>
              </a:ext>
            </a:extLst>
          </p:cNvPr>
          <p:cNvSpPr/>
          <p:nvPr/>
        </p:nvSpPr>
        <p:spPr>
          <a:xfrm>
            <a:off x="5417276" y="1780124"/>
            <a:ext cx="1444666" cy="1444657"/>
          </a:xfrm>
          <a:custGeom>
            <a:avLst/>
            <a:gdLst/>
            <a:ahLst/>
            <a:cxnLst/>
            <a:rect l="l" t="t" r="r" b="b"/>
            <a:pathLst>
              <a:path w="146853" h="146852" extrusionOk="0">
                <a:moveTo>
                  <a:pt x="73426" y="1"/>
                </a:moveTo>
                <a:cubicBezTo>
                  <a:pt x="53948" y="1"/>
                  <a:pt x="35279" y="7740"/>
                  <a:pt x="21503" y="21503"/>
                </a:cubicBezTo>
                <a:cubicBezTo>
                  <a:pt x="7740" y="35279"/>
                  <a:pt x="1" y="53948"/>
                  <a:pt x="1" y="73426"/>
                </a:cubicBezTo>
                <a:cubicBezTo>
                  <a:pt x="1" y="92893"/>
                  <a:pt x="7740" y="111573"/>
                  <a:pt x="21503" y="125349"/>
                </a:cubicBezTo>
                <a:cubicBezTo>
                  <a:pt x="35279" y="139112"/>
                  <a:pt x="53948" y="146851"/>
                  <a:pt x="73426" y="146851"/>
                </a:cubicBezTo>
                <a:cubicBezTo>
                  <a:pt x="92893" y="146851"/>
                  <a:pt x="111574" y="139112"/>
                  <a:pt x="125338" y="125349"/>
                </a:cubicBezTo>
                <a:cubicBezTo>
                  <a:pt x="139113" y="111573"/>
                  <a:pt x="146852" y="92893"/>
                  <a:pt x="146852" y="73426"/>
                </a:cubicBezTo>
                <a:cubicBezTo>
                  <a:pt x="146852" y="53948"/>
                  <a:pt x="139113" y="35279"/>
                  <a:pt x="125338" y="21503"/>
                </a:cubicBezTo>
                <a:cubicBezTo>
                  <a:pt x="111574" y="7740"/>
                  <a:pt x="92893" y="1"/>
                  <a:pt x="73426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267;p62">
            <a:extLst>
              <a:ext uri="{FF2B5EF4-FFF2-40B4-BE49-F238E27FC236}">
                <a16:creationId xmlns:a16="http://schemas.microsoft.com/office/drawing/2014/main" id="{A1F2FACE-2195-4461-AD86-06CE16EAFFCE}"/>
              </a:ext>
            </a:extLst>
          </p:cNvPr>
          <p:cNvGrpSpPr/>
          <p:nvPr/>
        </p:nvGrpSpPr>
        <p:grpSpPr>
          <a:xfrm>
            <a:off x="531147" y="1139953"/>
            <a:ext cx="4886129" cy="3786944"/>
            <a:chOff x="1572575" y="3497750"/>
            <a:chExt cx="843650" cy="639425"/>
          </a:xfrm>
        </p:grpSpPr>
        <p:sp>
          <p:nvSpPr>
            <p:cNvPr id="23" name="Google Shape;1268;p62">
              <a:extLst>
                <a:ext uri="{FF2B5EF4-FFF2-40B4-BE49-F238E27FC236}">
                  <a16:creationId xmlns:a16="http://schemas.microsoft.com/office/drawing/2014/main" id="{6035EB50-78E2-4434-A1A1-AC426FB662DF}"/>
                </a:ext>
              </a:extLst>
            </p:cNvPr>
            <p:cNvSpPr/>
            <p:nvPr/>
          </p:nvSpPr>
          <p:spPr>
            <a:xfrm>
              <a:off x="1572575" y="3497750"/>
              <a:ext cx="843650" cy="534600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69;p62">
              <a:extLst>
                <a:ext uri="{FF2B5EF4-FFF2-40B4-BE49-F238E27FC236}">
                  <a16:creationId xmlns:a16="http://schemas.microsoft.com/office/drawing/2014/main" id="{6B6858B7-587A-444E-AC2D-7FA17D3A8747}"/>
                </a:ext>
              </a:extLst>
            </p:cNvPr>
            <p:cNvSpPr/>
            <p:nvPr/>
          </p:nvSpPr>
          <p:spPr>
            <a:xfrm>
              <a:off x="1904400" y="4032325"/>
              <a:ext cx="179975" cy="104850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0;p62">
              <a:extLst>
                <a:ext uri="{FF2B5EF4-FFF2-40B4-BE49-F238E27FC236}">
                  <a16:creationId xmlns:a16="http://schemas.microsoft.com/office/drawing/2014/main" id="{32435272-C534-4161-B028-B4AFAFCCCB24}"/>
                </a:ext>
              </a:extLst>
            </p:cNvPr>
            <p:cNvSpPr/>
            <p:nvPr/>
          </p:nvSpPr>
          <p:spPr>
            <a:xfrm>
              <a:off x="1904400" y="4032325"/>
              <a:ext cx="179975" cy="49825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1;p62">
              <a:extLst>
                <a:ext uri="{FF2B5EF4-FFF2-40B4-BE49-F238E27FC236}">
                  <a16:creationId xmlns:a16="http://schemas.microsoft.com/office/drawing/2014/main" id="{16B778D2-5734-4E74-8D45-78474C33D3BE}"/>
                </a:ext>
              </a:extLst>
            </p:cNvPr>
            <p:cNvSpPr/>
            <p:nvPr/>
          </p:nvSpPr>
          <p:spPr>
            <a:xfrm>
              <a:off x="1852950" y="4127950"/>
              <a:ext cx="283100" cy="9225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272;p62">
            <a:extLst>
              <a:ext uri="{FF2B5EF4-FFF2-40B4-BE49-F238E27FC236}">
                <a16:creationId xmlns:a16="http://schemas.microsoft.com/office/drawing/2014/main" id="{1AECC364-7608-4D08-84D8-87A60698B8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7999" y="1310922"/>
            <a:ext cx="2485501" cy="712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Cosine similarity (top) and adjusted cosine similarity (bottom) formulas</a:t>
            </a:r>
            <a:endParaRPr sz="1200" b="1" dirty="0"/>
          </a:p>
        </p:txBody>
      </p:sp>
      <p:sp>
        <p:nvSpPr>
          <p:cNvPr id="28" name="Google Shape;1273;p62">
            <a:extLst>
              <a:ext uri="{FF2B5EF4-FFF2-40B4-BE49-F238E27FC236}">
                <a16:creationId xmlns:a16="http://schemas.microsoft.com/office/drawing/2014/main" id="{F6E74E29-0E9D-44B2-9FF3-B397CC29C39A}"/>
              </a:ext>
            </a:extLst>
          </p:cNvPr>
          <p:cNvSpPr txBox="1">
            <a:spLocks/>
          </p:cNvSpPr>
          <p:nvPr/>
        </p:nvSpPr>
        <p:spPr>
          <a:xfrm>
            <a:off x="6143696" y="2478799"/>
            <a:ext cx="2359804" cy="1605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>
                <a:solidFill>
                  <a:schemeClr val="bg1"/>
                </a:solidFill>
              </a:rPr>
              <a:t>We use cosine similarity to measure the similarity between movies (they are identical if `alpha` is 0 degree and totally different if `alpha` is 90 degree.</a:t>
            </a:r>
          </a:p>
        </p:txBody>
      </p:sp>
      <p:pic>
        <p:nvPicPr>
          <p:cNvPr id="5122" name="Picture 2" descr="MachineX: Cosine Similarity for Item-Based Collaborative Filtering - DZone  AI">
            <a:extLst>
              <a:ext uri="{FF2B5EF4-FFF2-40B4-BE49-F238E27FC236}">
                <a16:creationId xmlns:a16="http://schemas.microsoft.com/office/drawing/2014/main" id="{7A3B0F15-9159-4FCF-AD8D-F26693327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51" y="1557844"/>
            <a:ext cx="4559975" cy="129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Algorithsm :: Item-based collaborative filtering">
            <a:extLst>
              <a:ext uri="{FF2B5EF4-FFF2-40B4-BE49-F238E27FC236}">
                <a16:creationId xmlns:a16="http://schemas.microsoft.com/office/drawing/2014/main" id="{E2E095EF-69FC-4C0B-A125-10E70B28C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778" y="3103194"/>
            <a:ext cx="4559974" cy="777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9461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0"/>
          <p:cNvSpPr/>
          <p:nvPr/>
        </p:nvSpPr>
        <p:spPr>
          <a:xfrm>
            <a:off x="944311" y="2682765"/>
            <a:ext cx="1091709" cy="1091709"/>
          </a:xfrm>
          <a:custGeom>
            <a:avLst/>
            <a:gdLst/>
            <a:ahLst/>
            <a:cxnLst/>
            <a:rect l="l" t="t" r="r" b="b"/>
            <a:pathLst>
              <a:path w="38125" h="38125" extrusionOk="0">
                <a:moveTo>
                  <a:pt x="19063" y="1"/>
                </a:moveTo>
                <a:cubicBezTo>
                  <a:pt x="8525" y="1"/>
                  <a:pt x="1" y="8538"/>
                  <a:pt x="1" y="19063"/>
                </a:cubicBezTo>
                <a:cubicBezTo>
                  <a:pt x="1" y="29588"/>
                  <a:pt x="8525" y="38125"/>
                  <a:pt x="19063" y="38125"/>
                </a:cubicBezTo>
                <a:cubicBezTo>
                  <a:pt x="29588" y="38125"/>
                  <a:pt x="38124" y="29588"/>
                  <a:pt x="38124" y="19063"/>
                </a:cubicBezTo>
                <a:cubicBezTo>
                  <a:pt x="38124" y="8538"/>
                  <a:pt x="29588" y="1"/>
                  <a:pt x="1906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40"/>
          <p:cNvSpPr txBox="1">
            <a:spLocks noGrp="1"/>
          </p:cNvSpPr>
          <p:nvPr>
            <p:ph type="title"/>
          </p:nvPr>
        </p:nvSpPr>
        <p:spPr>
          <a:xfrm>
            <a:off x="3365242" y="2226908"/>
            <a:ext cx="5587228" cy="4519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Become an independently original program</a:t>
            </a:r>
            <a:endParaRPr sz="2000" dirty="0"/>
          </a:p>
        </p:txBody>
      </p:sp>
      <p:sp>
        <p:nvSpPr>
          <p:cNvPr id="421" name="Google Shape;421;p40"/>
          <p:cNvSpPr txBox="1">
            <a:spLocks noGrp="1"/>
          </p:cNvSpPr>
          <p:nvPr>
            <p:ph type="title" idx="3"/>
          </p:nvPr>
        </p:nvSpPr>
        <p:spPr>
          <a:xfrm>
            <a:off x="933061" y="2678839"/>
            <a:ext cx="10917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3" name="Picture 2" descr="Text&#10;&#10;Description automatically generated with low confidence">
            <a:extLst>
              <a:ext uri="{FF2B5EF4-FFF2-40B4-BE49-F238E27FC236}">
                <a16:creationId xmlns:a16="http://schemas.microsoft.com/office/drawing/2014/main" id="{1F11D1B8-61D1-441E-9FF3-C9D9E88C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807" y="360737"/>
            <a:ext cx="4370841" cy="118262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35EEBB8-DA71-4B1B-ACA8-92EFDC6EAC97}"/>
              </a:ext>
            </a:extLst>
          </p:cNvPr>
          <p:cNvGrpSpPr/>
          <p:nvPr/>
        </p:nvGrpSpPr>
        <p:grpSpPr>
          <a:xfrm>
            <a:off x="2799575" y="2338897"/>
            <a:ext cx="347562" cy="227954"/>
            <a:chOff x="3135477" y="2088534"/>
            <a:chExt cx="347562" cy="227954"/>
          </a:xfrm>
        </p:grpSpPr>
        <p:sp>
          <p:nvSpPr>
            <p:cNvPr id="57" name="Google Shape;14663;p81">
              <a:extLst>
                <a:ext uri="{FF2B5EF4-FFF2-40B4-BE49-F238E27FC236}">
                  <a16:creationId xmlns:a16="http://schemas.microsoft.com/office/drawing/2014/main" id="{B6B75C42-71D2-4C04-AF52-6C9A39B5453C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664;p81">
              <a:extLst>
                <a:ext uri="{FF2B5EF4-FFF2-40B4-BE49-F238E27FC236}">
                  <a16:creationId xmlns:a16="http://schemas.microsoft.com/office/drawing/2014/main" id="{90D9CA74-6249-4405-A98C-A9BDCA88810C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665;p81">
              <a:extLst>
                <a:ext uri="{FF2B5EF4-FFF2-40B4-BE49-F238E27FC236}">
                  <a16:creationId xmlns:a16="http://schemas.microsoft.com/office/drawing/2014/main" id="{6B30DEAF-EBF2-4123-B694-DDF5D7CD6D31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666;p81">
              <a:extLst>
                <a:ext uri="{FF2B5EF4-FFF2-40B4-BE49-F238E27FC236}">
                  <a16:creationId xmlns:a16="http://schemas.microsoft.com/office/drawing/2014/main" id="{EC1ADEF8-9DE9-45C2-8B23-5E808ECE0905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667;p81">
              <a:extLst>
                <a:ext uri="{FF2B5EF4-FFF2-40B4-BE49-F238E27FC236}">
                  <a16:creationId xmlns:a16="http://schemas.microsoft.com/office/drawing/2014/main" id="{C8E2DC26-1149-4E6E-B98B-509C1F2D235A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668;p81">
              <a:extLst>
                <a:ext uri="{FF2B5EF4-FFF2-40B4-BE49-F238E27FC236}">
                  <a16:creationId xmlns:a16="http://schemas.microsoft.com/office/drawing/2014/main" id="{B2D6EFB8-5346-4747-B697-7D8A15A51C90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669;p81">
              <a:extLst>
                <a:ext uri="{FF2B5EF4-FFF2-40B4-BE49-F238E27FC236}">
                  <a16:creationId xmlns:a16="http://schemas.microsoft.com/office/drawing/2014/main" id="{6E3197DA-A57B-42F2-8076-D2068C95C27D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670;p81">
              <a:extLst>
                <a:ext uri="{FF2B5EF4-FFF2-40B4-BE49-F238E27FC236}">
                  <a16:creationId xmlns:a16="http://schemas.microsoft.com/office/drawing/2014/main" id="{6C353AAA-A065-4B2A-B7FC-EDB9838E8394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671;p81">
              <a:extLst>
                <a:ext uri="{FF2B5EF4-FFF2-40B4-BE49-F238E27FC236}">
                  <a16:creationId xmlns:a16="http://schemas.microsoft.com/office/drawing/2014/main" id="{64195BA5-D131-41AC-AD64-41EF6FCC6025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672;p81">
              <a:extLst>
                <a:ext uri="{FF2B5EF4-FFF2-40B4-BE49-F238E27FC236}">
                  <a16:creationId xmlns:a16="http://schemas.microsoft.com/office/drawing/2014/main" id="{364FBAB2-A899-41F9-9235-02B1A67F6F7A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673;p81">
              <a:extLst>
                <a:ext uri="{FF2B5EF4-FFF2-40B4-BE49-F238E27FC236}">
                  <a16:creationId xmlns:a16="http://schemas.microsoft.com/office/drawing/2014/main" id="{A3CF583A-CACC-4A50-89AF-61D7A51936D6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419;p40">
            <a:extLst>
              <a:ext uri="{FF2B5EF4-FFF2-40B4-BE49-F238E27FC236}">
                <a16:creationId xmlns:a16="http://schemas.microsoft.com/office/drawing/2014/main" id="{6F5A0929-1200-44CD-8522-C45BC20EF0EF}"/>
              </a:ext>
            </a:extLst>
          </p:cNvPr>
          <p:cNvSpPr txBox="1">
            <a:spLocks/>
          </p:cNvSpPr>
          <p:nvPr/>
        </p:nvSpPr>
        <p:spPr>
          <a:xfrm>
            <a:off x="3369323" y="2987039"/>
            <a:ext cx="5003346" cy="451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en-US" sz="2000" dirty="0"/>
              <a:t>Optimize the recommender engine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A414D0-227E-4E07-A2C1-6B230EA4F126}"/>
              </a:ext>
            </a:extLst>
          </p:cNvPr>
          <p:cNvGrpSpPr/>
          <p:nvPr/>
        </p:nvGrpSpPr>
        <p:grpSpPr>
          <a:xfrm>
            <a:off x="2803656" y="3099028"/>
            <a:ext cx="347562" cy="227954"/>
            <a:chOff x="3135477" y="2088534"/>
            <a:chExt cx="347562" cy="227954"/>
          </a:xfrm>
        </p:grpSpPr>
        <p:sp>
          <p:nvSpPr>
            <p:cNvPr id="71" name="Google Shape;14663;p81">
              <a:extLst>
                <a:ext uri="{FF2B5EF4-FFF2-40B4-BE49-F238E27FC236}">
                  <a16:creationId xmlns:a16="http://schemas.microsoft.com/office/drawing/2014/main" id="{B60ECCAA-DD64-44E7-B60F-3AB1043223C4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664;p81">
              <a:extLst>
                <a:ext uri="{FF2B5EF4-FFF2-40B4-BE49-F238E27FC236}">
                  <a16:creationId xmlns:a16="http://schemas.microsoft.com/office/drawing/2014/main" id="{830D3999-35EC-4584-9859-E7ADE39AFDBF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665;p81">
              <a:extLst>
                <a:ext uri="{FF2B5EF4-FFF2-40B4-BE49-F238E27FC236}">
                  <a16:creationId xmlns:a16="http://schemas.microsoft.com/office/drawing/2014/main" id="{6F746330-9F7D-4DEB-B659-737ED1C06597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666;p81">
              <a:extLst>
                <a:ext uri="{FF2B5EF4-FFF2-40B4-BE49-F238E27FC236}">
                  <a16:creationId xmlns:a16="http://schemas.microsoft.com/office/drawing/2014/main" id="{C7791B8A-66C0-48A2-A76D-C521EA0C4309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667;p81">
              <a:extLst>
                <a:ext uri="{FF2B5EF4-FFF2-40B4-BE49-F238E27FC236}">
                  <a16:creationId xmlns:a16="http://schemas.microsoft.com/office/drawing/2014/main" id="{3D9D386B-F87F-4218-9ED6-F1AAA731E47C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668;p81">
              <a:extLst>
                <a:ext uri="{FF2B5EF4-FFF2-40B4-BE49-F238E27FC236}">
                  <a16:creationId xmlns:a16="http://schemas.microsoft.com/office/drawing/2014/main" id="{3CD8F691-394B-4D10-B985-F49479E170C8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669;p81">
              <a:extLst>
                <a:ext uri="{FF2B5EF4-FFF2-40B4-BE49-F238E27FC236}">
                  <a16:creationId xmlns:a16="http://schemas.microsoft.com/office/drawing/2014/main" id="{09052DE3-63A9-4F6C-AA7D-644004B76E27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670;p81">
              <a:extLst>
                <a:ext uri="{FF2B5EF4-FFF2-40B4-BE49-F238E27FC236}">
                  <a16:creationId xmlns:a16="http://schemas.microsoft.com/office/drawing/2014/main" id="{1123E85F-294B-4DC2-BA1A-8CD35BB6325B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671;p81">
              <a:extLst>
                <a:ext uri="{FF2B5EF4-FFF2-40B4-BE49-F238E27FC236}">
                  <a16:creationId xmlns:a16="http://schemas.microsoft.com/office/drawing/2014/main" id="{493E162F-5DE0-4ACB-886C-4FA796AA5949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672;p81">
              <a:extLst>
                <a:ext uri="{FF2B5EF4-FFF2-40B4-BE49-F238E27FC236}">
                  <a16:creationId xmlns:a16="http://schemas.microsoft.com/office/drawing/2014/main" id="{2556D374-2D29-40FA-AC5D-7E6FBED061D5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673;p81">
              <a:extLst>
                <a:ext uri="{FF2B5EF4-FFF2-40B4-BE49-F238E27FC236}">
                  <a16:creationId xmlns:a16="http://schemas.microsoft.com/office/drawing/2014/main" id="{AE84F87E-92D6-460D-A2C4-9CEE27271291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81197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0"/>
          <p:cNvSpPr/>
          <p:nvPr/>
        </p:nvSpPr>
        <p:spPr>
          <a:xfrm>
            <a:off x="944311" y="2682765"/>
            <a:ext cx="1091709" cy="1091709"/>
          </a:xfrm>
          <a:custGeom>
            <a:avLst/>
            <a:gdLst/>
            <a:ahLst/>
            <a:cxnLst/>
            <a:rect l="l" t="t" r="r" b="b"/>
            <a:pathLst>
              <a:path w="38125" h="38125" extrusionOk="0">
                <a:moveTo>
                  <a:pt x="19063" y="1"/>
                </a:moveTo>
                <a:cubicBezTo>
                  <a:pt x="8525" y="1"/>
                  <a:pt x="1" y="8538"/>
                  <a:pt x="1" y="19063"/>
                </a:cubicBezTo>
                <a:cubicBezTo>
                  <a:pt x="1" y="29588"/>
                  <a:pt x="8525" y="38125"/>
                  <a:pt x="19063" y="38125"/>
                </a:cubicBezTo>
                <a:cubicBezTo>
                  <a:pt x="29588" y="38125"/>
                  <a:pt x="38124" y="29588"/>
                  <a:pt x="38124" y="19063"/>
                </a:cubicBezTo>
                <a:cubicBezTo>
                  <a:pt x="38124" y="8538"/>
                  <a:pt x="29588" y="1"/>
                  <a:pt x="1906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40"/>
          <p:cNvSpPr txBox="1">
            <a:spLocks noGrp="1"/>
          </p:cNvSpPr>
          <p:nvPr>
            <p:ph type="title"/>
          </p:nvPr>
        </p:nvSpPr>
        <p:spPr>
          <a:xfrm>
            <a:off x="3365242" y="2226908"/>
            <a:ext cx="5655190" cy="4519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Become an independently original program</a:t>
            </a:r>
            <a:endParaRPr sz="2000" dirty="0"/>
          </a:p>
        </p:txBody>
      </p:sp>
      <p:sp>
        <p:nvSpPr>
          <p:cNvPr id="421" name="Google Shape;421;p40"/>
          <p:cNvSpPr txBox="1">
            <a:spLocks noGrp="1"/>
          </p:cNvSpPr>
          <p:nvPr>
            <p:ph type="title" idx="3"/>
          </p:nvPr>
        </p:nvSpPr>
        <p:spPr>
          <a:xfrm>
            <a:off x="933061" y="2678839"/>
            <a:ext cx="10917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3" name="Picture 2" descr="Text&#10;&#10;Description automatically generated with low confidence">
            <a:extLst>
              <a:ext uri="{FF2B5EF4-FFF2-40B4-BE49-F238E27FC236}">
                <a16:creationId xmlns:a16="http://schemas.microsoft.com/office/drawing/2014/main" id="{1F11D1B8-61D1-441E-9FF3-C9D9E88C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807" y="360737"/>
            <a:ext cx="4370841" cy="118262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35EEBB8-DA71-4B1B-ACA8-92EFDC6EAC97}"/>
              </a:ext>
            </a:extLst>
          </p:cNvPr>
          <p:cNvGrpSpPr/>
          <p:nvPr/>
        </p:nvGrpSpPr>
        <p:grpSpPr>
          <a:xfrm>
            <a:off x="2799575" y="2338897"/>
            <a:ext cx="347562" cy="227954"/>
            <a:chOff x="3135477" y="2088534"/>
            <a:chExt cx="347562" cy="227954"/>
          </a:xfrm>
        </p:grpSpPr>
        <p:sp>
          <p:nvSpPr>
            <p:cNvPr id="57" name="Google Shape;14663;p81">
              <a:extLst>
                <a:ext uri="{FF2B5EF4-FFF2-40B4-BE49-F238E27FC236}">
                  <a16:creationId xmlns:a16="http://schemas.microsoft.com/office/drawing/2014/main" id="{B6B75C42-71D2-4C04-AF52-6C9A39B5453C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664;p81">
              <a:extLst>
                <a:ext uri="{FF2B5EF4-FFF2-40B4-BE49-F238E27FC236}">
                  <a16:creationId xmlns:a16="http://schemas.microsoft.com/office/drawing/2014/main" id="{90D9CA74-6249-4405-A98C-A9BDCA88810C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665;p81">
              <a:extLst>
                <a:ext uri="{FF2B5EF4-FFF2-40B4-BE49-F238E27FC236}">
                  <a16:creationId xmlns:a16="http://schemas.microsoft.com/office/drawing/2014/main" id="{6B30DEAF-EBF2-4123-B694-DDF5D7CD6D31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666;p81">
              <a:extLst>
                <a:ext uri="{FF2B5EF4-FFF2-40B4-BE49-F238E27FC236}">
                  <a16:creationId xmlns:a16="http://schemas.microsoft.com/office/drawing/2014/main" id="{EC1ADEF8-9DE9-45C2-8B23-5E808ECE0905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667;p81">
              <a:extLst>
                <a:ext uri="{FF2B5EF4-FFF2-40B4-BE49-F238E27FC236}">
                  <a16:creationId xmlns:a16="http://schemas.microsoft.com/office/drawing/2014/main" id="{C8E2DC26-1149-4E6E-B98B-509C1F2D235A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668;p81">
              <a:extLst>
                <a:ext uri="{FF2B5EF4-FFF2-40B4-BE49-F238E27FC236}">
                  <a16:creationId xmlns:a16="http://schemas.microsoft.com/office/drawing/2014/main" id="{B2D6EFB8-5346-4747-B697-7D8A15A51C90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669;p81">
              <a:extLst>
                <a:ext uri="{FF2B5EF4-FFF2-40B4-BE49-F238E27FC236}">
                  <a16:creationId xmlns:a16="http://schemas.microsoft.com/office/drawing/2014/main" id="{6E3197DA-A57B-42F2-8076-D2068C95C27D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670;p81">
              <a:extLst>
                <a:ext uri="{FF2B5EF4-FFF2-40B4-BE49-F238E27FC236}">
                  <a16:creationId xmlns:a16="http://schemas.microsoft.com/office/drawing/2014/main" id="{6C353AAA-A065-4B2A-B7FC-EDB9838E8394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671;p81">
              <a:extLst>
                <a:ext uri="{FF2B5EF4-FFF2-40B4-BE49-F238E27FC236}">
                  <a16:creationId xmlns:a16="http://schemas.microsoft.com/office/drawing/2014/main" id="{64195BA5-D131-41AC-AD64-41EF6FCC6025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672;p81">
              <a:extLst>
                <a:ext uri="{FF2B5EF4-FFF2-40B4-BE49-F238E27FC236}">
                  <a16:creationId xmlns:a16="http://schemas.microsoft.com/office/drawing/2014/main" id="{364FBAB2-A899-41F9-9235-02B1A67F6F7A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673;p81">
              <a:extLst>
                <a:ext uri="{FF2B5EF4-FFF2-40B4-BE49-F238E27FC236}">
                  <a16:creationId xmlns:a16="http://schemas.microsoft.com/office/drawing/2014/main" id="{A3CF583A-CACC-4A50-89AF-61D7A51936D6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419;p40">
            <a:extLst>
              <a:ext uri="{FF2B5EF4-FFF2-40B4-BE49-F238E27FC236}">
                <a16:creationId xmlns:a16="http://schemas.microsoft.com/office/drawing/2014/main" id="{6F5A0929-1200-44CD-8522-C45BC20EF0EF}"/>
              </a:ext>
            </a:extLst>
          </p:cNvPr>
          <p:cNvSpPr txBox="1">
            <a:spLocks/>
          </p:cNvSpPr>
          <p:nvPr/>
        </p:nvSpPr>
        <p:spPr>
          <a:xfrm>
            <a:off x="3369323" y="2987039"/>
            <a:ext cx="5003346" cy="451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en-US" sz="2000" dirty="0"/>
              <a:t>Optimize the recommender engine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A414D0-227E-4E07-A2C1-6B230EA4F126}"/>
              </a:ext>
            </a:extLst>
          </p:cNvPr>
          <p:cNvGrpSpPr/>
          <p:nvPr/>
        </p:nvGrpSpPr>
        <p:grpSpPr>
          <a:xfrm>
            <a:off x="2803656" y="3099028"/>
            <a:ext cx="347562" cy="227954"/>
            <a:chOff x="3135477" y="2088534"/>
            <a:chExt cx="347562" cy="227954"/>
          </a:xfrm>
        </p:grpSpPr>
        <p:sp>
          <p:nvSpPr>
            <p:cNvPr id="71" name="Google Shape;14663;p81">
              <a:extLst>
                <a:ext uri="{FF2B5EF4-FFF2-40B4-BE49-F238E27FC236}">
                  <a16:creationId xmlns:a16="http://schemas.microsoft.com/office/drawing/2014/main" id="{B60ECCAA-DD64-44E7-B60F-3AB1043223C4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664;p81">
              <a:extLst>
                <a:ext uri="{FF2B5EF4-FFF2-40B4-BE49-F238E27FC236}">
                  <a16:creationId xmlns:a16="http://schemas.microsoft.com/office/drawing/2014/main" id="{830D3999-35EC-4584-9859-E7ADE39AFDBF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665;p81">
              <a:extLst>
                <a:ext uri="{FF2B5EF4-FFF2-40B4-BE49-F238E27FC236}">
                  <a16:creationId xmlns:a16="http://schemas.microsoft.com/office/drawing/2014/main" id="{6F746330-9F7D-4DEB-B659-737ED1C06597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666;p81">
              <a:extLst>
                <a:ext uri="{FF2B5EF4-FFF2-40B4-BE49-F238E27FC236}">
                  <a16:creationId xmlns:a16="http://schemas.microsoft.com/office/drawing/2014/main" id="{C7791B8A-66C0-48A2-A76D-C521EA0C4309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667;p81">
              <a:extLst>
                <a:ext uri="{FF2B5EF4-FFF2-40B4-BE49-F238E27FC236}">
                  <a16:creationId xmlns:a16="http://schemas.microsoft.com/office/drawing/2014/main" id="{3D9D386B-F87F-4218-9ED6-F1AAA731E47C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668;p81">
              <a:extLst>
                <a:ext uri="{FF2B5EF4-FFF2-40B4-BE49-F238E27FC236}">
                  <a16:creationId xmlns:a16="http://schemas.microsoft.com/office/drawing/2014/main" id="{3CD8F691-394B-4D10-B985-F49479E170C8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669;p81">
              <a:extLst>
                <a:ext uri="{FF2B5EF4-FFF2-40B4-BE49-F238E27FC236}">
                  <a16:creationId xmlns:a16="http://schemas.microsoft.com/office/drawing/2014/main" id="{09052DE3-63A9-4F6C-AA7D-644004B76E27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670;p81">
              <a:extLst>
                <a:ext uri="{FF2B5EF4-FFF2-40B4-BE49-F238E27FC236}">
                  <a16:creationId xmlns:a16="http://schemas.microsoft.com/office/drawing/2014/main" id="{1123E85F-294B-4DC2-BA1A-8CD35BB6325B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671;p81">
              <a:extLst>
                <a:ext uri="{FF2B5EF4-FFF2-40B4-BE49-F238E27FC236}">
                  <a16:creationId xmlns:a16="http://schemas.microsoft.com/office/drawing/2014/main" id="{493E162F-5DE0-4ACB-886C-4FA796AA5949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672;p81">
              <a:extLst>
                <a:ext uri="{FF2B5EF4-FFF2-40B4-BE49-F238E27FC236}">
                  <a16:creationId xmlns:a16="http://schemas.microsoft.com/office/drawing/2014/main" id="{2556D374-2D29-40FA-AC5D-7E6FBED061D5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673;p81">
              <a:extLst>
                <a:ext uri="{FF2B5EF4-FFF2-40B4-BE49-F238E27FC236}">
                  <a16:creationId xmlns:a16="http://schemas.microsoft.com/office/drawing/2014/main" id="{AE84F87E-92D6-460D-A2C4-9CEE27271291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419;p40">
            <a:extLst>
              <a:ext uri="{FF2B5EF4-FFF2-40B4-BE49-F238E27FC236}">
                <a16:creationId xmlns:a16="http://schemas.microsoft.com/office/drawing/2014/main" id="{67C5D7BB-431C-4B80-BA94-1C48B46D1793}"/>
              </a:ext>
            </a:extLst>
          </p:cNvPr>
          <p:cNvSpPr txBox="1">
            <a:spLocks/>
          </p:cNvSpPr>
          <p:nvPr/>
        </p:nvSpPr>
        <p:spPr>
          <a:xfrm>
            <a:off x="3371338" y="3747170"/>
            <a:ext cx="4727510" cy="451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en-US" sz="2000" dirty="0"/>
              <a:t>Reduce </a:t>
            </a:r>
            <a:r>
              <a:rPr lang="en-US" sz="2000"/>
              <a:t>consumers churning rate</a:t>
            </a:r>
            <a:endParaRPr lang="en-US" sz="2000" dirty="0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26911CC9-34EA-4830-B48E-006DAD241E7E}"/>
              </a:ext>
            </a:extLst>
          </p:cNvPr>
          <p:cNvGrpSpPr/>
          <p:nvPr/>
        </p:nvGrpSpPr>
        <p:grpSpPr>
          <a:xfrm>
            <a:off x="2799575" y="3859159"/>
            <a:ext cx="347562" cy="227954"/>
            <a:chOff x="3135477" y="2088534"/>
            <a:chExt cx="347562" cy="227954"/>
          </a:xfrm>
        </p:grpSpPr>
        <p:sp>
          <p:nvSpPr>
            <p:cNvPr id="84" name="Google Shape;14663;p81">
              <a:extLst>
                <a:ext uri="{FF2B5EF4-FFF2-40B4-BE49-F238E27FC236}">
                  <a16:creationId xmlns:a16="http://schemas.microsoft.com/office/drawing/2014/main" id="{FCF82FA2-48BD-44EE-B401-FF3AD40D8903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4664;p81">
              <a:extLst>
                <a:ext uri="{FF2B5EF4-FFF2-40B4-BE49-F238E27FC236}">
                  <a16:creationId xmlns:a16="http://schemas.microsoft.com/office/drawing/2014/main" id="{7D878115-1C29-4F3F-A213-7AEA952952A2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4665;p81">
              <a:extLst>
                <a:ext uri="{FF2B5EF4-FFF2-40B4-BE49-F238E27FC236}">
                  <a16:creationId xmlns:a16="http://schemas.microsoft.com/office/drawing/2014/main" id="{33D826CD-210C-4C3C-A2A7-4B89CDA5FD38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4666;p81">
              <a:extLst>
                <a:ext uri="{FF2B5EF4-FFF2-40B4-BE49-F238E27FC236}">
                  <a16:creationId xmlns:a16="http://schemas.microsoft.com/office/drawing/2014/main" id="{39BE798E-C8D1-4DE5-85ED-9AF1FBCAA82A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667;p81">
              <a:extLst>
                <a:ext uri="{FF2B5EF4-FFF2-40B4-BE49-F238E27FC236}">
                  <a16:creationId xmlns:a16="http://schemas.microsoft.com/office/drawing/2014/main" id="{C7D67F59-8C38-46E5-A470-14F491A2EEB1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668;p81">
              <a:extLst>
                <a:ext uri="{FF2B5EF4-FFF2-40B4-BE49-F238E27FC236}">
                  <a16:creationId xmlns:a16="http://schemas.microsoft.com/office/drawing/2014/main" id="{CC60F047-2B4D-43DA-A29F-70F8D51B4B3F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669;p81">
              <a:extLst>
                <a:ext uri="{FF2B5EF4-FFF2-40B4-BE49-F238E27FC236}">
                  <a16:creationId xmlns:a16="http://schemas.microsoft.com/office/drawing/2014/main" id="{ED07293A-B22A-4C04-AAEE-9B4DB5A1CC18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670;p81">
              <a:extLst>
                <a:ext uri="{FF2B5EF4-FFF2-40B4-BE49-F238E27FC236}">
                  <a16:creationId xmlns:a16="http://schemas.microsoft.com/office/drawing/2014/main" id="{DD651C00-0C41-49C7-955C-F7F730BB7FCD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671;p81">
              <a:extLst>
                <a:ext uri="{FF2B5EF4-FFF2-40B4-BE49-F238E27FC236}">
                  <a16:creationId xmlns:a16="http://schemas.microsoft.com/office/drawing/2014/main" id="{6E2F4A33-A275-4BA7-A660-C676DDAF33B7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672;p81">
              <a:extLst>
                <a:ext uri="{FF2B5EF4-FFF2-40B4-BE49-F238E27FC236}">
                  <a16:creationId xmlns:a16="http://schemas.microsoft.com/office/drawing/2014/main" id="{45A2659E-AF83-4A22-99BC-C55017C10346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673;p81">
              <a:extLst>
                <a:ext uri="{FF2B5EF4-FFF2-40B4-BE49-F238E27FC236}">
                  <a16:creationId xmlns:a16="http://schemas.microsoft.com/office/drawing/2014/main" id="{6D1BFE5D-B1B7-48DF-B6BD-1C5D2176BC67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20426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/>
          <p:nvPr/>
        </p:nvSpPr>
        <p:spPr>
          <a:xfrm>
            <a:off x="2123286" y="186725"/>
            <a:ext cx="4901571" cy="4901571"/>
          </a:xfrm>
          <a:custGeom>
            <a:avLst/>
            <a:gdLst/>
            <a:ahLst/>
            <a:cxnLst/>
            <a:rect l="l" t="t" r="r" b="b"/>
            <a:pathLst>
              <a:path w="153210" h="153210" extrusionOk="0">
                <a:moveTo>
                  <a:pt x="76605" y="1"/>
                </a:moveTo>
                <a:cubicBezTo>
                  <a:pt x="56293" y="1"/>
                  <a:pt x="36802" y="8073"/>
                  <a:pt x="22432" y="22432"/>
                </a:cubicBezTo>
                <a:cubicBezTo>
                  <a:pt x="8073" y="36803"/>
                  <a:pt x="0" y="56281"/>
                  <a:pt x="0" y="76605"/>
                </a:cubicBezTo>
                <a:cubicBezTo>
                  <a:pt x="0" y="96917"/>
                  <a:pt x="8073" y="116407"/>
                  <a:pt x="22432" y="130778"/>
                </a:cubicBezTo>
                <a:cubicBezTo>
                  <a:pt x="36802" y="145137"/>
                  <a:pt x="56293" y="153209"/>
                  <a:pt x="76605" y="153209"/>
                </a:cubicBezTo>
                <a:cubicBezTo>
                  <a:pt x="96917" y="153209"/>
                  <a:pt x="116408" y="145137"/>
                  <a:pt x="130778" y="130778"/>
                </a:cubicBezTo>
                <a:cubicBezTo>
                  <a:pt x="145137" y="116407"/>
                  <a:pt x="153210" y="96917"/>
                  <a:pt x="153210" y="76605"/>
                </a:cubicBezTo>
                <a:cubicBezTo>
                  <a:pt x="153210" y="56281"/>
                  <a:pt x="145137" y="36803"/>
                  <a:pt x="130778" y="22432"/>
                </a:cubicBezTo>
                <a:cubicBezTo>
                  <a:pt x="116408" y="8073"/>
                  <a:pt x="96917" y="1"/>
                  <a:pt x="76605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8"/>
          <p:cNvSpPr/>
          <p:nvPr/>
        </p:nvSpPr>
        <p:spPr>
          <a:xfrm>
            <a:off x="2707213" y="770268"/>
            <a:ext cx="3733717" cy="3734101"/>
          </a:xfrm>
          <a:custGeom>
            <a:avLst/>
            <a:gdLst/>
            <a:ahLst/>
            <a:cxnLst/>
            <a:rect l="l" t="t" r="r" b="b"/>
            <a:pathLst>
              <a:path w="116706" h="116718" extrusionOk="0">
                <a:moveTo>
                  <a:pt x="58353" y="1"/>
                </a:moveTo>
                <a:cubicBezTo>
                  <a:pt x="26123" y="1"/>
                  <a:pt x="0" y="26135"/>
                  <a:pt x="0" y="58365"/>
                </a:cubicBezTo>
                <a:cubicBezTo>
                  <a:pt x="0" y="73843"/>
                  <a:pt x="6144" y="88690"/>
                  <a:pt x="17086" y="99632"/>
                </a:cubicBezTo>
                <a:cubicBezTo>
                  <a:pt x="28028" y="110574"/>
                  <a:pt x="42875" y="116717"/>
                  <a:pt x="58353" y="116717"/>
                </a:cubicBezTo>
                <a:cubicBezTo>
                  <a:pt x="73831" y="116717"/>
                  <a:pt x="88678" y="110574"/>
                  <a:pt x="99620" y="99632"/>
                </a:cubicBezTo>
                <a:cubicBezTo>
                  <a:pt x="110562" y="88690"/>
                  <a:pt x="116706" y="73843"/>
                  <a:pt x="116706" y="58365"/>
                </a:cubicBezTo>
                <a:cubicBezTo>
                  <a:pt x="116706" y="42887"/>
                  <a:pt x="110562" y="28040"/>
                  <a:pt x="99620" y="17098"/>
                </a:cubicBezTo>
                <a:cubicBezTo>
                  <a:pt x="88678" y="6156"/>
                  <a:pt x="73831" y="1"/>
                  <a:pt x="58353" y="1"/>
                </a:cubicBezTo>
                <a:close/>
              </a:path>
            </a:pathLst>
          </a:custGeom>
          <a:gradFill>
            <a:gsLst>
              <a:gs pos="0">
                <a:srgbClr val="252C3A">
                  <a:alpha val="71764"/>
                </a:srgbClr>
              </a:gs>
              <a:gs pos="100000">
                <a:srgbClr val="252C3A">
                  <a:alpha val="15686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8"/>
          <p:cNvSpPr txBox="1">
            <a:spLocks noGrp="1"/>
          </p:cNvSpPr>
          <p:nvPr>
            <p:ph type="ctrTitle"/>
          </p:nvPr>
        </p:nvSpPr>
        <p:spPr>
          <a:xfrm>
            <a:off x="2895900" y="1707200"/>
            <a:ext cx="3352200" cy="108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WHY?</a:t>
            </a:r>
            <a:endParaRPr dirty="0"/>
          </a:p>
        </p:txBody>
      </p:sp>
      <p:sp>
        <p:nvSpPr>
          <p:cNvPr id="405" name="Google Shape;405;p38"/>
          <p:cNvSpPr txBox="1">
            <a:spLocks noGrp="1"/>
          </p:cNvSpPr>
          <p:nvPr>
            <p:ph type="subTitle" idx="1"/>
          </p:nvPr>
        </p:nvSpPr>
        <p:spPr>
          <a:xfrm>
            <a:off x="2895900" y="2834125"/>
            <a:ext cx="3352200" cy="11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DO WE NEED TO IMPROVE THE RECOMMENDER ENGINE?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50"/>
          <p:cNvSpPr txBox="1">
            <a:spLocks noGrp="1"/>
          </p:cNvSpPr>
          <p:nvPr>
            <p:ph type="title"/>
          </p:nvPr>
        </p:nvSpPr>
        <p:spPr>
          <a:xfrm>
            <a:off x="699150" y="878247"/>
            <a:ext cx="7745700" cy="669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According to Deloitte, among customers who cancel the services</a:t>
            </a:r>
            <a:endParaRPr sz="2200" dirty="0"/>
          </a:p>
        </p:txBody>
      </p:sp>
      <p:sp>
        <p:nvSpPr>
          <p:cNvPr id="25" name="Google Shape;1034;p58">
            <a:extLst>
              <a:ext uri="{FF2B5EF4-FFF2-40B4-BE49-F238E27FC236}">
                <a16:creationId xmlns:a16="http://schemas.microsoft.com/office/drawing/2014/main" id="{4C92739F-E899-4F97-B323-713F629E849E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Motivation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26" name="Google Shape;1035;p58">
            <a:extLst>
              <a:ext uri="{FF2B5EF4-FFF2-40B4-BE49-F238E27FC236}">
                <a16:creationId xmlns:a16="http://schemas.microsoft.com/office/drawing/2014/main" id="{70AC4F03-621A-4C10-9A81-404ADD307FCE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27" name="Google Shape;1036;p58">
              <a:extLst>
                <a:ext uri="{FF2B5EF4-FFF2-40B4-BE49-F238E27FC236}">
                  <a16:creationId xmlns:a16="http://schemas.microsoft.com/office/drawing/2014/main" id="{A92C15C8-DA8F-48FD-9F6B-B8DB18D1C9BE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7;p58">
              <a:extLst>
                <a:ext uri="{FF2B5EF4-FFF2-40B4-BE49-F238E27FC236}">
                  <a16:creationId xmlns:a16="http://schemas.microsoft.com/office/drawing/2014/main" id="{9A47925B-D32D-4B93-9B7A-B61C208350B2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1243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3" name="Google Shape;703;p50"/>
          <p:cNvGrpSpPr/>
          <p:nvPr/>
        </p:nvGrpSpPr>
        <p:grpSpPr>
          <a:xfrm>
            <a:off x="1288722" y="2005464"/>
            <a:ext cx="1572900" cy="1572900"/>
            <a:chOff x="5640713" y="1716025"/>
            <a:chExt cx="1572900" cy="1572900"/>
          </a:xfrm>
        </p:grpSpPr>
        <p:sp>
          <p:nvSpPr>
            <p:cNvPr id="704" name="Google Shape;704;p50"/>
            <p:cNvSpPr/>
            <p:nvPr/>
          </p:nvSpPr>
          <p:spPr>
            <a:xfrm>
              <a:off x="5641613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0"/>
            <p:cNvSpPr/>
            <p:nvPr/>
          </p:nvSpPr>
          <p:spPr>
            <a:xfrm>
              <a:off x="5640713" y="1716025"/>
              <a:ext cx="1572900" cy="1572900"/>
            </a:xfrm>
            <a:prstGeom prst="pie">
              <a:avLst>
                <a:gd name="adj1" fmla="val 16218093"/>
                <a:gd name="adj2" fmla="val 662291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0"/>
            <p:cNvSpPr/>
            <p:nvPr/>
          </p:nvSpPr>
          <p:spPr>
            <a:xfrm>
              <a:off x="5920463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50"/>
          <p:cNvSpPr txBox="1">
            <a:spLocks noGrp="1"/>
          </p:cNvSpPr>
          <p:nvPr>
            <p:ph type="title"/>
          </p:nvPr>
        </p:nvSpPr>
        <p:spPr>
          <a:xfrm>
            <a:off x="699150" y="878247"/>
            <a:ext cx="7745700" cy="669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According to Deloitte, among customers who cancel the services</a:t>
            </a:r>
            <a:endParaRPr sz="2200" dirty="0"/>
          </a:p>
        </p:txBody>
      </p:sp>
      <p:sp>
        <p:nvSpPr>
          <p:cNvPr id="711" name="Google Shape;711;p50"/>
          <p:cNvSpPr txBox="1">
            <a:spLocks noGrp="1"/>
          </p:cNvSpPr>
          <p:nvPr>
            <p:ph type="subTitle" idx="4"/>
          </p:nvPr>
        </p:nvSpPr>
        <p:spPr>
          <a:xfrm>
            <a:off x="1163786" y="3942258"/>
            <a:ext cx="1822771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ONE SPECIFIC SHOW THEN CANCEL</a:t>
            </a:r>
          </a:p>
        </p:txBody>
      </p:sp>
      <p:sp>
        <p:nvSpPr>
          <p:cNvPr id="714" name="Google Shape;714;p50"/>
          <p:cNvSpPr txBox="1">
            <a:spLocks noGrp="1"/>
          </p:cNvSpPr>
          <p:nvPr>
            <p:ph type="title" idx="7"/>
          </p:nvPr>
        </p:nvSpPr>
        <p:spPr>
          <a:xfrm>
            <a:off x="1651745" y="252221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62%</a:t>
            </a:r>
            <a:endParaRPr dirty="0"/>
          </a:p>
        </p:txBody>
      </p:sp>
      <p:sp>
        <p:nvSpPr>
          <p:cNvPr id="25" name="Google Shape;1034;p58">
            <a:extLst>
              <a:ext uri="{FF2B5EF4-FFF2-40B4-BE49-F238E27FC236}">
                <a16:creationId xmlns:a16="http://schemas.microsoft.com/office/drawing/2014/main" id="{4C92739F-E899-4F97-B323-713F629E849E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Motivation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26" name="Google Shape;1035;p58">
            <a:extLst>
              <a:ext uri="{FF2B5EF4-FFF2-40B4-BE49-F238E27FC236}">
                <a16:creationId xmlns:a16="http://schemas.microsoft.com/office/drawing/2014/main" id="{70AC4F03-621A-4C10-9A81-404ADD307FCE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27" name="Google Shape;1036;p58">
              <a:extLst>
                <a:ext uri="{FF2B5EF4-FFF2-40B4-BE49-F238E27FC236}">
                  <a16:creationId xmlns:a16="http://schemas.microsoft.com/office/drawing/2014/main" id="{A92C15C8-DA8F-48FD-9F6B-B8DB18D1C9BE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7;p58">
              <a:extLst>
                <a:ext uri="{FF2B5EF4-FFF2-40B4-BE49-F238E27FC236}">
                  <a16:creationId xmlns:a16="http://schemas.microsoft.com/office/drawing/2014/main" id="{9A47925B-D32D-4B93-9B7A-B61C208350B2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32392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5" name="Google Shape;695;p50"/>
          <p:cNvGrpSpPr/>
          <p:nvPr/>
        </p:nvGrpSpPr>
        <p:grpSpPr>
          <a:xfrm>
            <a:off x="3604494" y="2005464"/>
            <a:ext cx="1572900" cy="1572900"/>
            <a:chOff x="882925" y="1716025"/>
            <a:chExt cx="1572900" cy="1572900"/>
          </a:xfrm>
        </p:grpSpPr>
        <p:sp>
          <p:nvSpPr>
            <p:cNvPr id="696" name="Google Shape;696;p50"/>
            <p:cNvSpPr/>
            <p:nvPr/>
          </p:nvSpPr>
          <p:spPr>
            <a:xfrm>
              <a:off x="883825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0"/>
            <p:cNvSpPr/>
            <p:nvPr/>
          </p:nvSpPr>
          <p:spPr>
            <a:xfrm>
              <a:off x="882925" y="1716025"/>
              <a:ext cx="1572900" cy="1572900"/>
            </a:xfrm>
            <a:prstGeom prst="pie">
              <a:avLst>
                <a:gd name="adj1" fmla="val 16218093"/>
                <a:gd name="adj2" fmla="val 2072667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0"/>
            <p:cNvSpPr/>
            <p:nvPr/>
          </p:nvSpPr>
          <p:spPr>
            <a:xfrm>
              <a:off x="1162675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50"/>
          <p:cNvGrpSpPr/>
          <p:nvPr/>
        </p:nvGrpSpPr>
        <p:grpSpPr>
          <a:xfrm>
            <a:off x="1288722" y="2005464"/>
            <a:ext cx="1572900" cy="1572900"/>
            <a:chOff x="5640713" y="1716025"/>
            <a:chExt cx="1572900" cy="1572900"/>
          </a:xfrm>
        </p:grpSpPr>
        <p:sp>
          <p:nvSpPr>
            <p:cNvPr id="704" name="Google Shape;704;p50"/>
            <p:cNvSpPr/>
            <p:nvPr/>
          </p:nvSpPr>
          <p:spPr>
            <a:xfrm>
              <a:off x="5641613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0"/>
            <p:cNvSpPr/>
            <p:nvPr/>
          </p:nvSpPr>
          <p:spPr>
            <a:xfrm>
              <a:off x="5640713" y="1716025"/>
              <a:ext cx="1572900" cy="1572900"/>
            </a:xfrm>
            <a:prstGeom prst="pie">
              <a:avLst>
                <a:gd name="adj1" fmla="val 16218093"/>
                <a:gd name="adj2" fmla="val 662291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0"/>
            <p:cNvSpPr/>
            <p:nvPr/>
          </p:nvSpPr>
          <p:spPr>
            <a:xfrm>
              <a:off x="5920463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50"/>
          <p:cNvSpPr txBox="1">
            <a:spLocks noGrp="1"/>
          </p:cNvSpPr>
          <p:nvPr>
            <p:ph type="title"/>
          </p:nvPr>
        </p:nvSpPr>
        <p:spPr>
          <a:xfrm>
            <a:off x="699150" y="878247"/>
            <a:ext cx="7745700" cy="669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According to Deloitte, among customers who cancel the services</a:t>
            </a:r>
            <a:endParaRPr sz="2200" dirty="0"/>
          </a:p>
        </p:txBody>
      </p:sp>
      <p:sp>
        <p:nvSpPr>
          <p:cNvPr id="711" name="Google Shape;711;p50"/>
          <p:cNvSpPr txBox="1">
            <a:spLocks noGrp="1"/>
          </p:cNvSpPr>
          <p:nvPr>
            <p:ph type="subTitle" idx="4"/>
          </p:nvPr>
        </p:nvSpPr>
        <p:spPr>
          <a:xfrm>
            <a:off x="1163786" y="3942258"/>
            <a:ext cx="1822771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ONE SPECIFIC SHOW THEN CANCEL</a:t>
            </a:r>
          </a:p>
        </p:txBody>
      </p:sp>
      <p:sp>
        <p:nvSpPr>
          <p:cNvPr id="712" name="Google Shape;712;p50"/>
          <p:cNvSpPr txBox="1">
            <a:spLocks noGrp="1"/>
          </p:cNvSpPr>
          <p:nvPr>
            <p:ph type="subTitle" idx="5"/>
          </p:nvPr>
        </p:nvSpPr>
        <p:spPr>
          <a:xfrm>
            <a:off x="3560994" y="3942258"/>
            <a:ext cx="16599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en-US" sz="1400" dirty="0"/>
              <a:t>LACKS OF NEW CONTENT</a:t>
            </a:r>
          </a:p>
        </p:txBody>
      </p:sp>
      <p:sp>
        <p:nvSpPr>
          <p:cNvPr id="714" name="Google Shape;714;p50"/>
          <p:cNvSpPr txBox="1">
            <a:spLocks noGrp="1"/>
          </p:cNvSpPr>
          <p:nvPr>
            <p:ph type="title" idx="7"/>
          </p:nvPr>
        </p:nvSpPr>
        <p:spPr>
          <a:xfrm>
            <a:off x="1651745" y="252221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62%</a:t>
            </a:r>
            <a:endParaRPr dirty="0"/>
          </a:p>
        </p:txBody>
      </p:sp>
      <p:sp>
        <p:nvSpPr>
          <p:cNvPr id="715" name="Google Shape;715;p50"/>
          <p:cNvSpPr txBox="1">
            <a:spLocks noGrp="1"/>
          </p:cNvSpPr>
          <p:nvPr>
            <p:ph type="title" idx="8"/>
          </p:nvPr>
        </p:nvSpPr>
        <p:spPr>
          <a:xfrm>
            <a:off x="3963957" y="252236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21%</a:t>
            </a:r>
            <a:endParaRPr dirty="0"/>
          </a:p>
        </p:txBody>
      </p:sp>
      <p:sp>
        <p:nvSpPr>
          <p:cNvPr id="25" name="Google Shape;1034;p58">
            <a:extLst>
              <a:ext uri="{FF2B5EF4-FFF2-40B4-BE49-F238E27FC236}">
                <a16:creationId xmlns:a16="http://schemas.microsoft.com/office/drawing/2014/main" id="{4C92739F-E899-4F97-B323-713F629E849E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Motivation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26" name="Google Shape;1035;p58">
            <a:extLst>
              <a:ext uri="{FF2B5EF4-FFF2-40B4-BE49-F238E27FC236}">
                <a16:creationId xmlns:a16="http://schemas.microsoft.com/office/drawing/2014/main" id="{70AC4F03-621A-4C10-9A81-404ADD307FCE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27" name="Google Shape;1036;p58">
              <a:extLst>
                <a:ext uri="{FF2B5EF4-FFF2-40B4-BE49-F238E27FC236}">
                  <a16:creationId xmlns:a16="http://schemas.microsoft.com/office/drawing/2014/main" id="{A92C15C8-DA8F-48FD-9F6B-B8DB18D1C9BE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7;p58">
              <a:extLst>
                <a:ext uri="{FF2B5EF4-FFF2-40B4-BE49-F238E27FC236}">
                  <a16:creationId xmlns:a16="http://schemas.microsoft.com/office/drawing/2014/main" id="{9A47925B-D32D-4B93-9B7A-B61C208350B2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08344295"/>
      </p:ext>
    </p:extLst>
  </p:cSld>
  <p:clrMapOvr>
    <a:masterClrMapping/>
  </p:clrMapOvr>
</p:sld>
</file>

<file path=ppt/theme/theme1.xml><?xml version="1.0" encoding="utf-8"?>
<a:theme xmlns:a="http://schemas.openxmlformats.org/drawingml/2006/main" name="Red Carpet Event Report by Slidesgo">
  <a:themeElements>
    <a:clrScheme name="Simple Light">
      <a:dk1>
        <a:srgbClr val="202231"/>
      </a:dk1>
      <a:lt1>
        <a:srgbClr val="FFFFFF"/>
      </a:lt1>
      <a:dk2>
        <a:srgbClr val="454857"/>
      </a:dk2>
      <a:lt2>
        <a:srgbClr val="EEEEEE"/>
      </a:lt2>
      <a:accent1>
        <a:srgbClr val="9C3218"/>
      </a:accent1>
      <a:accent2>
        <a:srgbClr val="C33D1D"/>
      </a:accent2>
      <a:accent3>
        <a:srgbClr val="252C3A"/>
      </a:accent3>
      <a:accent4>
        <a:srgbClr val="255144"/>
      </a:accent4>
      <a:accent5>
        <a:srgbClr val="FEC659"/>
      </a:accent5>
      <a:accent6>
        <a:srgbClr val="E4892E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555</Words>
  <Application>Microsoft Office PowerPoint</Application>
  <PresentationFormat>On-screen Show (16:9)</PresentationFormat>
  <Paragraphs>114</Paragraphs>
  <Slides>31</Slides>
  <Notes>31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Work Sans Regular</vt:lpstr>
      <vt:lpstr>Arial</vt:lpstr>
      <vt:lpstr>Work Sans</vt:lpstr>
      <vt:lpstr>Karla</vt:lpstr>
      <vt:lpstr>Red Carpet Event Report by Slidesgo</vt:lpstr>
      <vt:lpstr>RECOMMENDER ENGINE OPTIMIZATION</vt:lpstr>
      <vt:lpstr>PowerPoint Presentation</vt:lpstr>
      <vt:lpstr>Become an independently original program</vt:lpstr>
      <vt:lpstr>Become an independently original program</vt:lpstr>
      <vt:lpstr>Become an independently original program</vt:lpstr>
      <vt:lpstr>WHY?</vt:lpstr>
      <vt:lpstr>According to Deloitte, among customers who cancel the services</vt:lpstr>
      <vt:lpstr>According to Deloitte, among customers who cancel the services</vt:lpstr>
      <vt:lpstr>According to Deloitte, among customers who cancel the services</vt:lpstr>
      <vt:lpstr>According to Deloitte, among customers who cancel the services</vt:lpstr>
      <vt:lpstr>Solution?</vt:lpstr>
      <vt:lpstr>PowerPoint Presentation</vt:lpstr>
      <vt:lpstr>01</vt:lpstr>
      <vt:lpstr>01</vt:lpstr>
      <vt:lpstr>01</vt:lpstr>
      <vt:lpstr>01</vt:lpstr>
      <vt:lpstr>Data</vt:lpstr>
      <vt:lpstr>HOW DO WE APPROACH THE PROBLEM?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Demo</vt:lpstr>
      <vt:lpstr>PowerPoint Presentation</vt:lpstr>
      <vt:lpstr>PowerPoint Presentation</vt:lpstr>
      <vt:lpstr>Thank you!</vt:lpstr>
      <vt:lpstr>Average rating by genre</vt:lpstr>
      <vt:lpstr>20 random rows from over 100,000 rows</vt:lpstr>
      <vt:lpstr>Cosine similarity (top) and adjusted cosine similarity (bottom) formulas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RECOMMENDER ENGINE OPTIMIZATION</dc:title>
  <cp:lastModifiedBy>Linh Vu</cp:lastModifiedBy>
  <cp:revision>18</cp:revision>
  <dcterms:modified xsi:type="dcterms:W3CDTF">2021-04-30T05:49:34Z</dcterms:modified>
</cp:coreProperties>
</file>